
<file path=[Content_Types].xml><?xml version="1.0" encoding="utf-8"?>
<Types xmlns="http://schemas.openxmlformats.org/package/2006/content-types">
  <Default Extension="gif" ContentType="image/gif"/>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3.jpg" ContentType="image/jpeg"/>
  <Override PartName="/ppt/notesSlides/notesSlide1.xml" ContentType="application/vnd.openxmlformats-officedocument.presentationml.notesSlide+xml"/>
  <Override PartName="/ppt/media/image2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71" r:id="rId2"/>
  </p:sldMasterIdLst>
  <p:notesMasterIdLst>
    <p:notesMasterId r:id="rId17"/>
  </p:notesMasterIdLst>
  <p:sldIdLst>
    <p:sldId id="256" r:id="rId3"/>
    <p:sldId id="270" r:id="rId4"/>
    <p:sldId id="257" r:id="rId5"/>
    <p:sldId id="258" r:id="rId6"/>
    <p:sldId id="259" r:id="rId7"/>
    <p:sldId id="260" r:id="rId8"/>
    <p:sldId id="261" r:id="rId9"/>
    <p:sldId id="268" r:id="rId10"/>
    <p:sldId id="263" r:id="rId11"/>
    <p:sldId id="264" r:id="rId12"/>
    <p:sldId id="265" r:id="rId13"/>
    <p:sldId id="271" r:id="rId14"/>
    <p:sldId id="266" r:id="rId15"/>
    <p:sldId id="269" r:id="rId16"/>
  </p:sldIdLst>
  <p:sldSz cx="9144000" cy="5143500" type="screen16x9"/>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E659"/>
    <a:srgbClr val="2AD4C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34" y="113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41492-9C3D-4025-A54E-81A49E547EB5}" type="datetimeFigureOut">
              <a:rPr lang="pl-PL" smtClean="0"/>
              <a:t>02.10.2025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D22B2-E16A-471D-A36C-6364E6776D16}" type="slidenum">
              <a:rPr lang="pl-PL" smtClean="0"/>
              <a:t>‹#›</a:t>
            </a:fld>
            <a:endParaRPr lang="pl-PL"/>
          </a:p>
        </p:txBody>
      </p:sp>
    </p:spTree>
    <p:extLst>
      <p:ext uri="{BB962C8B-B14F-4D97-AF65-F5344CB8AC3E}">
        <p14:creationId xmlns:p14="http://schemas.microsoft.com/office/powerpoint/2010/main" val="3285780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746D22B2-E16A-471D-A36C-6364E6776D16}" type="slidenum">
              <a:rPr lang="pl-PL" smtClean="0"/>
              <a:t>12</a:t>
            </a:fld>
            <a:endParaRPr lang="pl-PL"/>
          </a:p>
        </p:txBody>
      </p:sp>
    </p:spTree>
    <p:extLst>
      <p:ext uri="{BB962C8B-B14F-4D97-AF65-F5344CB8AC3E}">
        <p14:creationId xmlns:p14="http://schemas.microsoft.com/office/powerpoint/2010/main" val="918395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457920" y="368280"/>
            <a:ext cx="7930800" cy="2430360"/>
          </a:xfrm>
          <a:prstGeom prst="rect">
            <a:avLst/>
          </a:prstGeom>
          <a:noFill/>
          <a:ln w="0">
            <a:noFill/>
          </a:ln>
        </p:spPr>
        <p:txBody>
          <a:bodyPr lIns="91440" tIns="91440" rIns="91440" bIns="91440" anchor="t">
            <a:noAutofit/>
          </a:bodyPr>
          <a:lstStyle/>
          <a:p>
            <a:pPr indent="0">
              <a:buNone/>
            </a:pPr>
            <a:r>
              <a:rPr lang="fr-FR" sz="7500" b="0" u="none" strike="noStrike">
                <a:solidFill>
                  <a:schemeClr val="dk1"/>
                </a:solidFill>
                <a:effectLst/>
                <a:uFillTx/>
                <a:latin typeface="Arial"/>
              </a:rPr>
              <a:t>Click to edit the title text format</a:t>
            </a:r>
          </a:p>
        </p:txBody>
      </p:sp>
      <p:pic>
        <p:nvPicPr>
          <p:cNvPr id="4" name="Google Shape;11;p2"/>
          <p:cNvPicPr/>
          <p:nvPr/>
        </p:nvPicPr>
        <p:blipFill>
          <a:blip r:embed="rId2">
            <a:alphaModFix amt="64000"/>
          </a:blip>
          <a:srcRect l="11021" r="13736" b="8153"/>
          <a:stretch/>
        </p:blipFill>
        <p:spPr>
          <a:xfrm>
            <a:off x="3834360" y="1266120"/>
            <a:ext cx="6625800" cy="5777280"/>
          </a:xfrm>
          <a:prstGeom prst="rect">
            <a:avLst/>
          </a:prstGeom>
          <a:noFill/>
          <a:ln w="0">
            <a:noFill/>
          </a:ln>
        </p:spPr>
      </p:pic>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12400"/>
            <a:ext cx="8171280" cy="64440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pic>
        <p:nvPicPr>
          <p:cNvPr id="24" name="Google Shape;94;p19"/>
          <p:cNvPicPr/>
          <p:nvPr/>
        </p:nvPicPr>
        <p:blipFill>
          <a:blip r:embed="rId2">
            <a:alphaModFix amt="64000"/>
          </a:blip>
          <a:srcRect l="11021" r="13736" b="8153"/>
          <a:stretch/>
        </p:blipFill>
        <p:spPr>
          <a:xfrm rot="11382600">
            <a:off x="5733360" y="-2468880"/>
            <a:ext cx="6625800" cy="5777280"/>
          </a:xfrm>
          <a:prstGeom prst="rect">
            <a:avLst/>
          </a:prstGeom>
          <a:noFill/>
          <a:ln w="0">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457560" y="535680"/>
            <a:ext cx="3417840" cy="754200"/>
          </a:xfrm>
          <a:prstGeom prst="rect">
            <a:avLst/>
          </a:prstGeom>
          <a:noFill/>
          <a:ln w="0">
            <a:noFill/>
          </a:ln>
        </p:spPr>
        <p:txBody>
          <a:bodyPr lIns="91440" tIns="91440" rIns="91440" bIns="91440" anchor="b">
            <a:noAutofit/>
          </a:bodyPr>
          <a:lstStyle/>
          <a:p>
            <a:pPr indent="0">
              <a:lnSpc>
                <a:spcPct val="100000"/>
              </a:lnSpc>
              <a:buNone/>
            </a:pPr>
            <a:r>
              <a:rPr lang="fr-FR" sz="4300" b="0" i="1" u="none" strike="noStrike">
                <a:solidFill>
                  <a:schemeClr val="dk1"/>
                </a:solidFill>
                <a:effectLst/>
                <a:uFillTx/>
                <a:latin typeface="Viaoda Libre"/>
                <a:ea typeface="Viaoda Libre"/>
              </a:rPr>
              <a:t>xx%</a:t>
            </a:r>
            <a:endParaRPr lang="fr-FR" sz="4300" b="0" u="none" strike="noStrike">
              <a:solidFill>
                <a:schemeClr val="dk1"/>
              </a:solidFill>
              <a:effectLst/>
              <a:uFillTx/>
              <a:latin typeface="Arial"/>
            </a:endParaRPr>
          </a:p>
        </p:txBody>
      </p:sp>
      <p:sp>
        <p:nvSpPr>
          <p:cNvPr id="26" name="PlaceHolder 2"/>
          <p:cNvSpPr>
            <a:spLocks noGrp="1"/>
          </p:cNvSpPr>
          <p:nvPr>
            <p:ph type="title"/>
          </p:nvPr>
        </p:nvSpPr>
        <p:spPr>
          <a:xfrm>
            <a:off x="5268600" y="3691080"/>
            <a:ext cx="3417840" cy="754200"/>
          </a:xfrm>
          <a:prstGeom prst="rect">
            <a:avLst/>
          </a:prstGeom>
          <a:noFill/>
          <a:ln w="0">
            <a:noFill/>
          </a:ln>
        </p:spPr>
        <p:txBody>
          <a:bodyPr lIns="91440" tIns="91440" rIns="91440" bIns="91440" anchor="b">
            <a:noAutofit/>
          </a:bodyPr>
          <a:lstStyle/>
          <a:p>
            <a:pPr indent="0" algn="r">
              <a:lnSpc>
                <a:spcPct val="100000"/>
              </a:lnSpc>
              <a:buNone/>
            </a:pPr>
            <a:r>
              <a:rPr lang="fr-FR" sz="4300" b="0" i="1" u="none" strike="noStrike">
                <a:solidFill>
                  <a:schemeClr val="dk1"/>
                </a:solidFill>
                <a:effectLst/>
                <a:uFillTx/>
                <a:latin typeface="Viaoda Libre"/>
                <a:ea typeface="Viaoda Libre"/>
              </a:rPr>
              <a:t>xx%</a:t>
            </a:r>
            <a:endParaRPr lang="fr-FR" sz="4300" b="0" u="none" strike="noStrike">
              <a:solidFill>
                <a:schemeClr val="dk1"/>
              </a:solidFill>
              <a:effectLst/>
              <a:uFillTx/>
              <a:latin typeface="Arial"/>
            </a:endParaRPr>
          </a:p>
        </p:txBody>
      </p:sp>
      <p:pic>
        <p:nvPicPr>
          <p:cNvPr id="27" name="Google Shape;100;p20"/>
          <p:cNvPicPr/>
          <p:nvPr/>
        </p:nvPicPr>
        <p:blipFill>
          <a:blip r:embed="rId2">
            <a:alphaModFix amt="64000"/>
          </a:blip>
          <a:srcRect l="11021" r="13736" b="8153"/>
          <a:stretch/>
        </p:blipFill>
        <p:spPr>
          <a:xfrm rot="20224800">
            <a:off x="-2000520" y="1667880"/>
            <a:ext cx="6625800" cy="5777280"/>
          </a:xfrm>
          <a:prstGeom prst="rect">
            <a:avLst/>
          </a:prstGeom>
          <a:noFill/>
          <a:ln w="0">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2478960" y="1791000"/>
            <a:ext cx="6207840" cy="2911680"/>
          </a:xfrm>
          <a:prstGeom prst="rect">
            <a:avLst/>
          </a:prstGeom>
          <a:noFill/>
          <a:ln w="0">
            <a:noFill/>
          </a:ln>
        </p:spPr>
        <p:txBody>
          <a:bodyPr lIns="91440" tIns="91440" rIns="91440" bIns="91440" anchor="b">
            <a:noAutofit/>
          </a:bodyPr>
          <a:lstStyle/>
          <a:p>
            <a:pPr indent="0">
              <a:buNone/>
            </a:pPr>
            <a:r>
              <a:rPr lang="fr-FR" sz="4800" b="0" u="none" strike="noStrike">
                <a:solidFill>
                  <a:schemeClr val="dk1"/>
                </a:solidFill>
                <a:effectLst/>
                <a:uFillTx/>
                <a:latin typeface="Arial"/>
              </a:rPr>
              <a:t>Click to edit the title text format</a:t>
            </a:r>
          </a:p>
        </p:txBody>
      </p:sp>
      <p:sp>
        <p:nvSpPr>
          <p:cNvPr id="29" name="PlaceHolder 2"/>
          <p:cNvSpPr>
            <a:spLocks noGrp="1"/>
          </p:cNvSpPr>
          <p:nvPr>
            <p:ph type="title"/>
          </p:nvPr>
        </p:nvSpPr>
        <p:spPr>
          <a:xfrm>
            <a:off x="457200" y="440280"/>
            <a:ext cx="1294920" cy="762840"/>
          </a:xfrm>
          <a:prstGeom prst="rect">
            <a:avLst/>
          </a:prstGeom>
          <a:noFill/>
          <a:ln w="0">
            <a:noFill/>
          </a:ln>
        </p:spPr>
        <p:txBody>
          <a:bodyPr lIns="91440" tIns="91440" rIns="91440" bIns="91440" anchor="ctr">
            <a:noAutofit/>
          </a:bodyPr>
          <a:lstStyle/>
          <a:p>
            <a:pPr indent="0">
              <a:lnSpc>
                <a:spcPct val="100000"/>
              </a:lnSpc>
              <a:buNone/>
            </a:pPr>
            <a:r>
              <a:rPr lang="fr-FR" sz="6500" b="0" i="1" u="none" strike="noStrike">
                <a:solidFill>
                  <a:schemeClr val="dk1"/>
                </a:solidFill>
                <a:effectLst/>
                <a:uFillTx/>
                <a:latin typeface="Viaoda Libre"/>
                <a:ea typeface="Viaoda Libre"/>
              </a:rPr>
              <a:t>xx%</a:t>
            </a:r>
            <a:endParaRPr lang="fr-FR" sz="6500" b="0" u="none" strike="noStrike">
              <a:solidFill>
                <a:schemeClr val="dk1"/>
              </a:solidFill>
              <a:effectLst/>
              <a:uFillTx/>
              <a:latin typeface="Arial"/>
            </a:endParaRPr>
          </a:p>
        </p:txBody>
      </p:sp>
      <p:pic>
        <p:nvPicPr>
          <p:cNvPr id="30" name="Google Shape;15;p3"/>
          <p:cNvPicPr/>
          <p:nvPr/>
        </p:nvPicPr>
        <p:blipFill>
          <a:blip r:embed="rId2">
            <a:alphaModFix amt="64000"/>
          </a:blip>
          <a:srcRect l="11021" r="13736" b="8153"/>
          <a:stretch/>
        </p:blipFill>
        <p:spPr>
          <a:xfrm rot="8601600">
            <a:off x="2378880" y="-4229280"/>
            <a:ext cx="8775720" cy="7652160"/>
          </a:xfrm>
          <a:prstGeom prst="rect">
            <a:avLst/>
          </a:prstGeom>
          <a:noFill/>
          <a:ln w="0">
            <a:noFill/>
          </a:ln>
        </p:spPr>
      </p:pic>
      <p:sp>
        <p:nvSpPr>
          <p:cNvPr id="31"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3242880" y="456480"/>
            <a:ext cx="5443200" cy="1035720"/>
          </a:xfrm>
          <a:prstGeom prst="rect">
            <a:avLst/>
          </a:prstGeom>
          <a:noFill/>
          <a:ln w="0">
            <a:noFill/>
          </a:ln>
        </p:spPr>
        <p:txBody>
          <a:bodyPr lIns="91440" tIns="91440" rIns="91440" bIns="91440" anchor="b">
            <a:noAutofit/>
          </a:bodyPr>
          <a:lstStyle/>
          <a:p>
            <a:pPr indent="0">
              <a:buNone/>
            </a:pPr>
            <a:r>
              <a:rPr lang="fr-FR" sz="7400" b="0" u="none" strike="noStrike">
                <a:solidFill>
                  <a:schemeClr val="dk1"/>
                </a:solidFill>
                <a:effectLst/>
                <a:uFillTx/>
                <a:latin typeface="Arial"/>
              </a:rPr>
              <a:t>Click to edit the title text format</a:t>
            </a:r>
          </a:p>
        </p:txBody>
      </p:sp>
      <p:sp>
        <p:nvSpPr>
          <p:cNvPr id="33" name="Google Shape;104;p21"/>
          <p:cNvSpPr/>
          <p:nvPr/>
        </p:nvSpPr>
        <p:spPr>
          <a:xfrm>
            <a:off x="457200" y="3846960"/>
            <a:ext cx="5757120" cy="555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200" b="0" u="none" strike="noStrike">
                <a:solidFill>
                  <a:schemeClr val="dk1"/>
                </a:solidFill>
                <a:effectLst/>
                <a:uFillTx/>
                <a:latin typeface="Albert Sans"/>
                <a:ea typeface="Albert Sans"/>
              </a:rPr>
              <a:t>CREDITS: This presentation template was created by </a:t>
            </a:r>
            <a:r>
              <a:rPr lang="en" sz="1200" b="1" u="sng" strike="noStrike">
                <a:solidFill>
                  <a:schemeClr val="dk1"/>
                </a:solidFill>
                <a:effectLst/>
                <a:uFillTx/>
                <a:latin typeface="Albert Sans"/>
                <a:ea typeface="Albert Sans"/>
                <a:hlinkClick r:id="rId2"/>
              </a:rPr>
              <a:t>Slidesgo</a:t>
            </a:r>
            <a:r>
              <a:rPr lang="en" sz="1200" b="0" u="none" strike="noStrike">
                <a:solidFill>
                  <a:schemeClr val="dk1"/>
                </a:solidFill>
                <a:effectLst/>
                <a:uFillTx/>
                <a:latin typeface="Albert Sans"/>
                <a:ea typeface="Albert Sans"/>
              </a:rPr>
              <a:t>, and includes icons, infographics &amp; images by </a:t>
            </a:r>
            <a:r>
              <a:rPr lang="en" sz="1200" b="1" u="sng" strike="noStrike">
                <a:solidFill>
                  <a:schemeClr val="dk1"/>
                </a:solidFill>
                <a:effectLst/>
                <a:uFillTx/>
                <a:latin typeface="Albert Sans"/>
                <a:ea typeface="Albert Sans"/>
                <a:hlinkClick r:id="rId3"/>
              </a:rPr>
              <a:t>Freepik</a:t>
            </a:r>
            <a:r>
              <a:rPr lang="en" sz="1200" b="1" u="none" strike="noStrike">
                <a:solidFill>
                  <a:schemeClr val="dk1"/>
                </a:solidFill>
                <a:effectLst/>
                <a:uFillTx/>
                <a:latin typeface="Albert Sans"/>
                <a:ea typeface="Albert Sans"/>
              </a:rPr>
              <a:t> </a:t>
            </a:r>
            <a:endParaRPr lang="en-US" sz="1200" b="0" u="none" strike="noStrike">
              <a:solidFill>
                <a:srgbClr val="000000"/>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34" name="PlaceHolder 1"/>
          <p:cNvSpPr>
            <a:spLocks noGrp="1"/>
          </p:cNvSpPr>
          <p:nvPr>
            <p:ph type="body"/>
          </p:nvPr>
        </p:nvSpPr>
        <p:spPr>
          <a:xfrm>
            <a:off x="457200" y="1221480"/>
            <a:ext cx="8233560" cy="13014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
        <p:nvSpPr>
          <p:cNvPr id="35" name="PlaceHolder 2"/>
          <p:cNvSpPr>
            <a:spLocks noGrp="1"/>
          </p:cNvSpPr>
          <p:nvPr>
            <p:ph type="title"/>
          </p:nvPr>
        </p:nvSpPr>
        <p:spPr>
          <a:xfrm>
            <a:off x="515160" y="212400"/>
            <a:ext cx="8113320" cy="64440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12400"/>
            <a:ext cx="8229240" cy="64440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pic>
        <p:nvPicPr>
          <p:cNvPr id="37" name="Google Shape;25;p5"/>
          <p:cNvPicPr/>
          <p:nvPr/>
        </p:nvPicPr>
        <p:blipFill>
          <a:blip r:embed="rId2">
            <a:alphaModFix amt="64000"/>
          </a:blip>
          <a:srcRect l="11021" r="13736" b="8153"/>
          <a:stretch/>
        </p:blipFill>
        <p:spPr>
          <a:xfrm rot="2200200">
            <a:off x="-3751920" y="-381240"/>
            <a:ext cx="6625800" cy="5777280"/>
          </a:xfrm>
          <a:prstGeom prst="rect">
            <a:avLst/>
          </a:prstGeom>
          <a:noFill/>
          <a:ln w="0">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38" name="Google Shape;27;p6"/>
          <p:cNvPicPr/>
          <p:nvPr/>
        </p:nvPicPr>
        <p:blipFill>
          <a:blip r:embed="rId2">
            <a:alphaModFix amt="64000"/>
          </a:blip>
          <a:srcRect l="11021" r="13736" b="8153"/>
          <a:stretch/>
        </p:blipFill>
        <p:spPr>
          <a:xfrm rot="15790200">
            <a:off x="-1680840" y="-1717200"/>
            <a:ext cx="4467240" cy="3895200"/>
          </a:xfrm>
          <a:prstGeom prst="rect">
            <a:avLst/>
          </a:prstGeom>
          <a:noFill/>
          <a:ln w="0">
            <a:noFill/>
          </a:ln>
        </p:spPr>
      </p:pic>
      <p:sp>
        <p:nvSpPr>
          <p:cNvPr id="39" name="PlaceHolder 1"/>
          <p:cNvSpPr>
            <a:spLocks noGrp="1"/>
          </p:cNvSpPr>
          <p:nvPr>
            <p:ph type="title"/>
          </p:nvPr>
        </p:nvSpPr>
        <p:spPr>
          <a:xfrm>
            <a:off x="515160" y="212400"/>
            <a:ext cx="8113320" cy="64440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body"/>
          </p:nvPr>
        </p:nvSpPr>
        <p:spPr>
          <a:xfrm>
            <a:off x="4053600" y="1704960"/>
            <a:ext cx="4512600" cy="28364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41" name="PlaceHolder 2"/>
          <p:cNvSpPr>
            <a:spLocks noGrp="1"/>
          </p:cNvSpPr>
          <p:nvPr>
            <p:ph type="title"/>
          </p:nvPr>
        </p:nvSpPr>
        <p:spPr>
          <a:xfrm>
            <a:off x="515160" y="212400"/>
            <a:ext cx="8113320" cy="64440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4454280" cy="799200"/>
          </a:xfrm>
          <a:prstGeom prst="rect">
            <a:avLst/>
          </a:prstGeom>
          <a:noFill/>
          <a:ln w="0">
            <a:noFill/>
          </a:ln>
        </p:spPr>
        <p:txBody>
          <a:bodyPr lIns="91440" tIns="91440" rIns="91440" bIns="91440" anchor="b">
            <a:noAutofit/>
          </a:bodyPr>
          <a:lstStyle/>
          <a:p>
            <a:pPr indent="0">
              <a:lnSpc>
                <a:spcPct val="100000"/>
              </a:lnSpc>
              <a:buNone/>
            </a:pPr>
            <a:r>
              <a:rPr lang="fr-FR" sz="6000" b="0" u="none" strike="noStrike">
                <a:solidFill>
                  <a:schemeClr val="dk1"/>
                </a:solidFill>
                <a:effectLst/>
                <a:uFillTx/>
                <a:latin typeface="Viaoda Libre"/>
                <a:ea typeface="Viaoda Libre"/>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515160" y="212400"/>
            <a:ext cx="8113320" cy="64440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44"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45" name="PlaceHolder 2"/>
          <p:cNvSpPr>
            <a:spLocks noGrp="1"/>
          </p:cNvSpPr>
          <p:nvPr>
            <p:ph type="title"/>
          </p:nvPr>
        </p:nvSpPr>
        <p:spPr>
          <a:xfrm>
            <a:off x="469080" y="370800"/>
            <a:ext cx="2841480" cy="733680"/>
          </a:xfrm>
          <a:prstGeom prst="rect">
            <a:avLst/>
          </a:prstGeom>
          <a:solidFill>
            <a:schemeClr val="lt1"/>
          </a:solidFill>
          <a:ln w="0">
            <a:noFill/>
          </a:ln>
        </p:spPr>
        <p:txBody>
          <a:bodyPr lIns="91440" tIns="91440" rIns="91440" bIns="91440" anchor="t">
            <a:noAutofit/>
          </a:bodyPr>
          <a:lstStyle/>
          <a:p>
            <a:pPr indent="0">
              <a:buNone/>
            </a:pPr>
            <a:r>
              <a:rPr lang="fr-FR" sz="19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46" name="Google Shape;112;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7"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48" name="Google Shape;115;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9"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50"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2576520" y="1292760"/>
            <a:ext cx="677520" cy="403560"/>
          </a:xfrm>
          <a:prstGeom prst="rect">
            <a:avLst/>
          </a:prstGeom>
          <a:noFill/>
          <a:ln w="0">
            <a:noFill/>
          </a:ln>
        </p:spPr>
        <p:txBody>
          <a:bodyPr lIns="91440" tIns="91440" rIns="91440" bIns="91440" anchor="ctr">
            <a:noAutofit/>
          </a:bodyPr>
          <a:lstStyle/>
          <a:p>
            <a:pPr indent="0">
              <a:lnSpc>
                <a:spcPct val="100000"/>
              </a:lnSpc>
              <a:buNone/>
            </a:pPr>
            <a:r>
              <a:rPr lang="fr-FR" sz="3000" b="0" i="1" u="none" strike="noStrike">
                <a:solidFill>
                  <a:schemeClr val="dk1"/>
                </a:solidFill>
                <a:effectLst/>
                <a:uFillTx/>
                <a:latin typeface="Viaoda Libre"/>
                <a:ea typeface="Viaoda Libre"/>
              </a:rPr>
              <a:t>xx%</a:t>
            </a:r>
            <a:endParaRPr lang="fr-FR" sz="3000" b="0" u="none" strike="noStrike">
              <a:solidFill>
                <a:schemeClr val="dk1"/>
              </a:solidFill>
              <a:effectLst/>
              <a:uFillTx/>
              <a:latin typeface="Arial"/>
            </a:endParaRPr>
          </a:p>
        </p:txBody>
      </p:sp>
      <p:sp>
        <p:nvSpPr>
          <p:cNvPr id="5" name="PlaceHolder 2"/>
          <p:cNvSpPr>
            <a:spLocks noGrp="1"/>
          </p:cNvSpPr>
          <p:nvPr>
            <p:ph type="title"/>
          </p:nvPr>
        </p:nvSpPr>
        <p:spPr>
          <a:xfrm>
            <a:off x="2576520" y="2187720"/>
            <a:ext cx="677520" cy="403560"/>
          </a:xfrm>
          <a:prstGeom prst="rect">
            <a:avLst/>
          </a:prstGeom>
          <a:noFill/>
          <a:ln w="0">
            <a:noFill/>
          </a:ln>
        </p:spPr>
        <p:txBody>
          <a:bodyPr lIns="91440" tIns="91440" rIns="91440" bIns="91440" anchor="ctr">
            <a:noAutofit/>
          </a:bodyPr>
          <a:lstStyle/>
          <a:p>
            <a:pPr indent="0">
              <a:lnSpc>
                <a:spcPct val="100000"/>
              </a:lnSpc>
              <a:buNone/>
            </a:pPr>
            <a:r>
              <a:rPr lang="fr-FR" sz="3000" b="0" i="1" u="none" strike="noStrike">
                <a:solidFill>
                  <a:schemeClr val="dk1"/>
                </a:solidFill>
                <a:effectLst/>
                <a:uFillTx/>
                <a:latin typeface="Viaoda Libre"/>
                <a:ea typeface="Viaoda Libre"/>
              </a:rPr>
              <a:t>xx%</a:t>
            </a:r>
            <a:endParaRPr lang="fr-FR" sz="3000" b="0" u="none" strike="noStrike">
              <a:solidFill>
                <a:schemeClr val="dk1"/>
              </a:solidFill>
              <a:effectLst/>
              <a:uFillTx/>
              <a:latin typeface="Arial"/>
            </a:endParaRPr>
          </a:p>
        </p:txBody>
      </p:sp>
      <p:sp>
        <p:nvSpPr>
          <p:cNvPr id="6" name="PlaceHolder 3"/>
          <p:cNvSpPr>
            <a:spLocks noGrp="1"/>
          </p:cNvSpPr>
          <p:nvPr>
            <p:ph type="title"/>
          </p:nvPr>
        </p:nvSpPr>
        <p:spPr>
          <a:xfrm>
            <a:off x="2576520" y="3082680"/>
            <a:ext cx="677520" cy="403560"/>
          </a:xfrm>
          <a:prstGeom prst="rect">
            <a:avLst/>
          </a:prstGeom>
          <a:noFill/>
          <a:ln w="0">
            <a:noFill/>
          </a:ln>
        </p:spPr>
        <p:txBody>
          <a:bodyPr lIns="91440" tIns="91440" rIns="91440" bIns="91440" anchor="ctr">
            <a:noAutofit/>
          </a:bodyPr>
          <a:lstStyle/>
          <a:p>
            <a:pPr indent="0">
              <a:lnSpc>
                <a:spcPct val="100000"/>
              </a:lnSpc>
              <a:buNone/>
            </a:pPr>
            <a:r>
              <a:rPr lang="fr-FR" sz="3000" b="0" i="1" u="none" strike="noStrike">
                <a:solidFill>
                  <a:schemeClr val="dk1"/>
                </a:solidFill>
                <a:effectLst/>
                <a:uFillTx/>
                <a:latin typeface="Viaoda Libre"/>
                <a:ea typeface="Viaoda Libre"/>
              </a:rPr>
              <a:t>xx%</a:t>
            </a:r>
            <a:endParaRPr lang="fr-FR" sz="3000" b="0" u="none" strike="noStrike">
              <a:solidFill>
                <a:schemeClr val="dk1"/>
              </a:solidFill>
              <a:effectLst/>
              <a:uFillTx/>
              <a:latin typeface="Arial"/>
            </a:endParaRPr>
          </a:p>
        </p:txBody>
      </p:sp>
      <p:sp>
        <p:nvSpPr>
          <p:cNvPr id="7" name="PlaceHolder 4"/>
          <p:cNvSpPr>
            <a:spLocks noGrp="1"/>
          </p:cNvSpPr>
          <p:nvPr>
            <p:ph type="title"/>
          </p:nvPr>
        </p:nvSpPr>
        <p:spPr>
          <a:xfrm>
            <a:off x="2576520" y="3937680"/>
            <a:ext cx="677520" cy="403560"/>
          </a:xfrm>
          <a:prstGeom prst="rect">
            <a:avLst/>
          </a:prstGeom>
          <a:noFill/>
          <a:ln w="0">
            <a:noFill/>
          </a:ln>
        </p:spPr>
        <p:txBody>
          <a:bodyPr lIns="91440" tIns="91440" rIns="91440" bIns="91440" anchor="ctr">
            <a:noAutofit/>
          </a:bodyPr>
          <a:lstStyle/>
          <a:p>
            <a:pPr indent="0">
              <a:lnSpc>
                <a:spcPct val="100000"/>
              </a:lnSpc>
              <a:buNone/>
            </a:pPr>
            <a:r>
              <a:rPr lang="fr-FR" sz="3000" b="0" i="1" u="none" strike="noStrike">
                <a:solidFill>
                  <a:schemeClr val="dk1"/>
                </a:solidFill>
                <a:effectLst/>
                <a:uFillTx/>
                <a:latin typeface="Viaoda Libre"/>
                <a:ea typeface="Viaoda Libre"/>
              </a:rPr>
              <a:t>xx%</a:t>
            </a:r>
            <a:endParaRPr lang="fr-FR" sz="3000" b="0" u="none" strike="noStrike">
              <a:solidFill>
                <a:schemeClr val="dk1"/>
              </a:solidFill>
              <a:effectLst/>
              <a:uFillTx/>
              <a:latin typeface="Arial"/>
            </a:endParaRPr>
          </a:p>
        </p:txBody>
      </p:sp>
      <p:sp>
        <p:nvSpPr>
          <p:cNvPr id="8" name="PlaceHolder 5"/>
          <p:cNvSpPr>
            <a:spLocks noGrp="1"/>
          </p:cNvSpPr>
          <p:nvPr>
            <p:ph type="title"/>
          </p:nvPr>
        </p:nvSpPr>
        <p:spPr>
          <a:xfrm>
            <a:off x="515160" y="212400"/>
            <a:ext cx="8113320" cy="64440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pic>
        <p:nvPicPr>
          <p:cNvPr id="9" name="Google Shape;55;p13"/>
          <p:cNvPicPr/>
          <p:nvPr/>
        </p:nvPicPr>
        <p:blipFill>
          <a:blip r:embed="rId2">
            <a:alphaModFix amt="64000"/>
          </a:blip>
          <a:srcRect l="11021" r="13736" b="8153"/>
          <a:stretch/>
        </p:blipFill>
        <p:spPr>
          <a:xfrm rot="10523400">
            <a:off x="6530760" y="569520"/>
            <a:ext cx="6625800" cy="5777280"/>
          </a:xfrm>
          <a:prstGeom prst="rect">
            <a:avLst/>
          </a:prstGeom>
          <a:noFill/>
          <a:ln w="0">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3445560"/>
            <a:ext cx="8113320" cy="1274760"/>
          </a:xfrm>
          <a:prstGeom prst="rect">
            <a:avLst/>
          </a:prstGeom>
          <a:noFill/>
          <a:ln w="0">
            <a:noFill/>
          </a:ln>
        </p:spPr>
        <p:txBody>
          <a:bodyPr lIns="91440" tIns="91440" rIns="91440" bIns="91440" anchor="b">
            <a:noAutofit/>
          </a:bodyPr>
          <a:lstStyle/>
          <a:p>
            <a:pPr indent="0">
              <a:buNone/>
            </a:pPr>
            <a:r>
              <a:rPr lang="fr-FR" sz="3300" b="0" u="none" strike="noStrike">
                <a:solidFill>
                  <a:schemeClr val="dk1"/>
                </a:solidFill>
                <a:effectLst/>
                <a:uFillTx/>
                <a:latin typeface="Arial"/>
              </a:rPr>
              <a:t>Click to edit the title text format</a:t>
            </a:r>
          </a:p>
        </p:txBody>
      </p:sp>
      <p:pic>
        <p:nvPicPr>
          <p:cNvPr id="11" name="Google Shape;59;p14"/>
          <p:cNvPicPr/>
          <p:nvPr/>
        </p:nvPicPr>
        <p:blipFill>
          <a:blip r:embed="rId2">
            <a:alphaModFix amt="64000"/>
          </a:blip>
          <a:srcRect l="11021" r="13736" b="8153"/>
          <a:stretch/>
        </p:blipFill>
        <p:spPr>
          <a:xfrm rot="19518600">
            <a:off x="3620520" y="2570760"/>
            <a:ext cx="6625800" cy="5777280"/>
          </a:xfrm>
          <a:prstGeom prst="rect">
            <a:avLst/>
          </a:prstGeom>
          <a:noFill/>
          <a:ln w="0">
            <a:noFill/>
          </a:ln>
        </p:spPr>
      </p:pic>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_1">
    <p:bg>
      <p:bgPr>
        <a:solidFill>
          <a:schemeClr val="lt1"/>
        </a:solidFill>
        <a:effectLst/>
      </p:bgPr>
    </p:bg>
    <p:spTree>
      <p:nvGrpSpPr>
        <p:cNvPr id="1" name=""/>
        <p:cNvGrpSpPr/>
        <p:nvPr/>
      </p:nvGrpSpPr>
      <p:grpSpPr>
        <a:xfrm>
          <a:off x="0" y="0"/>
          <a:ext cx="0" cy="0"/>
          <a:chOff x="0" y="0"/>
          <a:chExt cx="0" cy="0"/>
        </a:xfrm>
      </p:grpSpPr>
      <p:sp>
        <p:nvSpPr>
          <p:cNvPr id="13" name="PlaceHolder 1"/>
          <p:cNvSpPr>
            <a:spLocks noGrp="1"/>
          </p:cNvSpPr>
          <p:nvPr>
            <p:ph type="body"/>
          </p:nvPr>
        </p:nvSpPr>
        <p:spPr>
          <a:xfrm>
            <a:off x="845280" y="1199520"/>
            <a:ext cx="4619880" cy="209988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4" name="PlaceHolder 2"/>
          <p:cNvSpPr>
            <a:spLocks noGrp="1"/>
          </p:cNvSpPr>
          <p:nvPr>
            <p:ph type="title"/>
          </p:nvPr>
        </p:nvSpPr>
        <p:spPr>
          <a:xfrm>
            <a:off x="515160" y="212400"/>
            <a:ext cx="8113320" cy="64440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pic>
        <p:nvPicPr>
          <p:cNvPr id="15" name="Google Shape;63;p15"/>
          <p:cNvPicPr/>
          <p:nvPr/>
        </p:nvPicPr>
        <p:blipFill>
          <a:blip r:embed="rId2">
            <a:alphaModFix amt="64000"/>
          </a:blip>
          <a:srcRect l="11021" r="13736" b="8153"/>
          <a:stretch/>
        </p:blipFill>
        <p:spPr>
          <a:xfrm rot="3072000">
            <a:off x="-2614320" y="-1976760"/>
            <a:ext cx="4433400" cy="3866040"/>
          </a:xfrm>
          <a:prstGeom prst="rect">
            <a:avLst/>
          </a:prstGeom>
          <a:noFill/>
          <a:ln w="0">
            <a:noFill/>
          </a:ln>
        </p:spPr>
      </p:pic>
      <p:sp>
        <p:nvSpPr>
          <p:cNvPr id="16" name="PlaceHolder 3"/>
          <p:cNvSpPr>
            <a:spLocks noGrp="1"/>
          </p:cNvSpPr>
          <p:nvPr>
            <p:ph type="body"/>
          </p:nvPr>
        </p:nvSpPr>
        <p:spPr>
          <a:xfrm>
            <a:off x="5782680" y="1249560"/>
            <a:ext cx="3360960" cy="3893760"/>
          </a:xfrm>
          <a:prstGeom prst="rect">
            <a:avLst/>
          </a:prstGeom>
          <a:noFill/>
          <a:ln w="0">
            <a:noFill/>
          </a:ln>
        </p:spPr>
        <p:txBody>
          <a:bodyPr lIns="90000" tIns="45000" rIns="90000" bIns="45000" anchor="t">
            <a:normAutofit fontScale="85000"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17" name="Google Shape;66;p16"/>
          <p:cNvPicPr/>
          <p:nvPr/>
        </p:nvPicPr>
        <p:blipFill>
          <a:blip r:embed="rId2">
            <a:alphaModFix amt="64000"/>
          </a:blip>
          <a:srcRect l="11021" r="13736" b="8153"/>
          <a:stretch/>
        </p:blipFill>
        <p:spPr>
          <a:xfrm rot="13175400">
            <a:off x="172080" y="-2061000"/>
            <a:ext cx="4599360" cy="4010400"/>
          </a:xfrm>
          <a:prstGeom prst="rect">
            <a:avLst/>
          </a:prstGeom>
          <a:noFill/>
          <a:ln w="0">
            <a:noFill/>
          </a:ln>
        </p:spPr>
      </p:pic>
      <p:sp>
        <p:nvSpPr>
          <p:cNvPr id="18" name="PlaceHolder 1"/>
          <p:cNvSpPr>
            <a:spLocks noGrp="1"/>
          </p:cNvSpPr>
          <p:nvPr>
            <p:ph type="title"/>
          </p:nvPr>
        </p:nvSpPr>
        <p:spPr>
          <a:xfrm>
            <a:off x="515160" y="212400"/>
            <a:ext cx="8113320" cy="64440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chemeClr val="lt1"/>
        </a:solidFill>
        <a:effectLst/>
      </p:bgPr>
    </p:bg>
    <p:spTree>
      <p:nvGrpSpPr>
        <p:cNvPr id="1" name=""/>
        <p:cNvGrpSpPr/>
        <p:nvPr/>
      </p:nvGrpSpPr>
      <p:grpSpPr>
        <a:xfrm>
          <a:off x="0" y="0"/>
          <a:ext cx="0" cy="0"/>
          <a:chOff x="0" y="0"/>
          <a:chExt cx="0" cy="0"/>
        </a:xfrm>
      </p:grpSpPr>
      <p:pic>
        <p:nvPicPr>
          <p:cNvPr id="19" name="Google Shape;69;p17"/>
          <p:cNvPicPr/>
          <p:nvPr/>
        </p:nvPicPr>
        <p:blipFill>
          <a:blip r:embed="rId2">
            <a:alphaModFix amt="64000"/>
          </a:blip>
          <a:srcRect l="11021" r="13736" b="8153"/>
          <a:stretch/>
        </p:blipFill>
        <p:spPr>
          <a:xfrm rot="4050000">
            <a:off x="7011720" y="-2139120"/>
            <a:ext cx="6625800" cy="5777280"/>
          </a:xfrm>
          <a:prstGeom prst="rect">
            <a:avLst/>
          </a:prstGeom>
          <a:noFill/>
          <a:ln w="0">
            <a:noFill/>
          </a:ln>
        </p:spPr>
      </p:pic>
      <p:sp>
        <p:nvSpPr>
          <p:cNvPr id="20" name="PlaceHolder 1"/>
          <p:cNvSpPr>
            <a:spLocks noGrp="1"/>
          </p:cNvSpPr>
          <p:nvPr>
            <p:ph type="title"/>
          </p:nvPr>
        </p:nvSpPr>
        <p:spPr>
          <a:xfrm>
            <a:off x="515160" y="212400"/>
            <a:ext cx="8113320" cy="64440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86000" y="212400"/>
            <a:ext cx="8171280" cy="644400"/>
          </a:xfrm>
          <a:prstGeom prst="rect">
            <a:avLst/>
          </a:prstGeom>
          <a:noFill/>
          <a:ln w="0">
            <a:noFill/>
          </a:ln>
        </p:spPr>
        <p:txBody>
          <a:bodyPr lIns="91440" tIns="91440" rIns="91440" bIns="91440" anchor="t">
            <a:noAutofit/>
          </a:bodyPr>
          <a:lstStyle/>
          <a:p>
            <a:pPr indent="0">
              <a:buNone/>
            </a:pPr>
            <a:r>
              <a:rPr lang="fr-FR" sz="3300" b="0" u="none" strike="noStrike">
                <a:solidFill>
                  <a:schemeClr val="dk1"/>
                </a:solidFill>
                <a:effectLst/>
                <a:uFillTx/>
                <a:latin typeface="Arial"/>
              </a:rPr>
              <a:t>Click to edit the title text format</a:t>
            </a:r>
          </a:p>
        </p:txBody>
      </p:sp>
      <p:pic>
        <p:nvPicPr>
          <p:cNvPr id="22" name="Google Shape;79;p18"/>
          <p:cNvPicPr/>
          <p:nvPr/>
        </p:nvPicPr>
        <p:blipFill>
          <a:blip r:embed="rId2">
            <a:alphaModFix amt="64000"/>
          </a:blip>
          <a:srcRect l="11021" r="13736" b="8153"/>
          <a:stretch/>
        </p:blipFill>
        <p:spPr>
          <a:xfrm rot="4361400">
            <a:off x="5070240" y="2708640"/>
            <a:ext cx="6625800" cy="5777280"/>
          </a:xfrm>
          <a:prstGeom prst="rect">
            <a:avLst/>
          </a:prstGeom>
          <a:noFill/>
          <a:ln w="0">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File:Wikiquote-logo.svg" TargetMode="External"/><Relationship Id="rId13" Type="http://schemas.openxmlformats.org/officeDocument/2006/relationships/image" Target="../media/image11.png"/><Relationship Id="rId18" Type="http://schemas.openxmlformats.org/officeDocument/2006/relationships/hyperlink" Target="https://en.wikipedia.org/wiki/Procrastination#cite_note-2" TargetMode="External"/><Relationship Id="rId26" Type="http://schemas.openxmlformats.org/officeDocument/2006/relationships/hyperlink" Target="https://en.wikipedia.org/wiki/Procrastination#cite_note-6" TargetMode="External"/><Relationship Id="rId3" Type="http://schemas.openxmlformats.org/officeDocument/2006/relationships/image" Target="../media/image5.jpeg"/><Relationship Id="rId21" Type="http://schemas.openxmlformats.org/officeDocument/2006/relationships/hyperlink" Target="https://en.wikipedia.org/wiki/Time_management" TargetMode="External"/><Relationship Id="rId7" Type="http://schemas.openxmlformats.org/officeDocument/2006/relationships/image" Target="../media/image7.png"/><Relationship Id="rId12" Type="http://schemas.openxmlformats.org/officeDocument/2006/relationships/image" Target="../media/image10.jpeg"/><Relationship Id="rId17" Type="http://schemas.openxmlformats.org/officeDocument/2006/relationships/hyperlink" Target="https://en.wikipedia.org/wiki/Procrastination#cite_note-1" TargetMode="External"/><Relationship Id="rId25" Type="http://schemas.openxmlformats.org/officeDocument/2006/relationships/hyperlink" Target="https://en.wikipedia.org/wiki/Procrastination#cite_note-5" TargetMode="External"/><Relationship Id="rId2" Type="http://schemas.openxmlformats.org/officeDocument/2006/relationships/hyperlink" Target="https://en.wikipedia.org/wiki/File:Patopal2.jpg" TargetMode="External"/><Relationship Id="rId16" Type="http://schemas.openxmlformats.org/officeDocument/2006/relationships/hyperlink" Target="https://en.wikipedia.org/wiki/Self-esteem" TargetMode="External"/><Relationship Id="rId20" Type="http://schemas.openxmlformats.org/officeDocument/2006/relationships/hyperlink" Target="https://en.wikipedia.org/wiki/Procrastination#cite_note-:02-3" TargetMode="External"/><Relationship Id="rId1" Type="http://schemas.openxmlformats.org/officeDocument/2006/relationships/slideLayout" Target="../slideLayouts/slideLayout3.xml"/><Relationship Id="rId6" Type="http://schemas.openxmlformats.org/officeDocument/2006/relationships/hyperlink" Target="https://en.wikipedia.org/wiki/File:Commons-logo.svg" TargetMode="External"/><Relationship Id="rId11" Type="http://schemas.openxmlformats.org/officeDocument/2006/relationships/image" Target="../media/image9.png"/><Relationship Id="rId24" Type="http://schemas.openxmlformats.org/officeDocument/2006/relationships/hyperlink" Target="https://en.wikipedia.org/wiki/Delayed_gratification" TargetMode="External"/><Relationship Id="rId5" Type="http://schemas.openxmlformats.org/officeDocument/2006/relationships/image" Target="../media/image6.png"/><Relationship Id="rId15" Type="http://schemas.openxmlformats.org/officeDocument/2006/relationships/hyperlink" Target="https://en.wikipedia.org/wiki/Depression_(mood)" TargetMode="External"/><Relationship Id="rId23" Type="http://schemas.openxmlformats.org/officeDocument/2006/relationships/hyperlink" Target="https://en.wikipedia.org/wiki/Columbidae" TargetMode="External"/><Relationship Id="rId28" Type="http://schemas.openxmlformats.org/officeDocument/2006/relationships/hyperlink" Target="https://en.wikipedia.org/wiki/Procrastination#cite_note-7" TargetMode="External"/><Relationship Id="rId10" Type="http://schemas.openxmlformats.org/officeDocument/2006/relationships/hyperlink" Target="https://www.wikidata.org/wiki/Q330104#identifiers" TargetMode="External"/><Relationship Id="rId19" Type="http://schemas.openxmlformats.org/officeDocument/2006/relationships/hyperlink" Target="https://en.wikipedia.org/wiki/Academy" TargetMode="External"/><Relationship Id="rId4" Type="http://schemas.openxmlformats.org/officeDocument/2006/relationships/hyperlink" Target="https://en.wikipedia.org/wiki/File:Wiktionary-logo-en-v2.svg" TargetMode="External"/><Relationship Id="rId9" Type="http://schemas.openxmlformats.org/officeDocument/2006/relationships/image" Target="../media/image8.png"/><Relationship Id="rId14" Type="http://schemas.openxmlformats.org/officeDocument/2006/relationships/hyperlink" Target="https://en.wikipedia.org/wiki/Productivity" TargetMode="External"/><Relationship Id="rId22" Type="http://schemas.openxmlformats.org/officeDocument/2006/relationships/hyperlink" Target="https://en.wikipedia.org/wiki/Procrastination#cite_note-4" TargetMode="External"/><Relationship Id="rId27" Type="http://schemas.openxmlformats.org/officeDocument/2006/relationships/hyperlink" Target="https://en.wikipedia.org/wiki/Behavioral_economic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6.xml"/><Relationship Id="rId4" Type="http://schemas.openxmlformats.org/officeDocument/2006/relationships/image" Target="../media/image18.gif"/></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4390920"/>
            <a:ext cx="4219200" cy="380520"/>
          </a:xfrm>
          <a:prstGeom prst="rect">
            <a:avLst/>
          </a:prstGeom>
          <a:noFill/>
          <a:ln w="0">
            <a:noFill/>
          </a:ln>
        </p:spPr>
        <p:txBody>
          <a:bodyPr lIns="91440" tIns="91440" rIns="91440" bIns="91440" anchor="t">
            <a:normAutofit fontScale="77500" lnSpcReduction="20000"/>
          </a:bodyPr>
          <a:lstStyle/>
          <a:p>
            <a:pPr>
              <a:lnSpc>
                <a:spcPct val="120000"/>
              </a:lnSpc>
              <a:tabLst>
                <a:tab pos="0" algn="l"/>
              </a:tabLst>
            </a:pPr>
            <a:r>
              <a:rPr lang="en-US" sz="1600" b="0" u="none" strike="noStrike">
                <a:solidFill>
                  <a:schemeClr val="dk1"/>
                </a:solidFill>
                <a:effectLst/>
                <a:uFillTx/>
                <a:latin typeface="Calibri"/>
                <a:ea typeface="Albert Sans"/>
              </a:rPr>
              <a:t>Common Causes and Fixes</a:t>
            </a:r>
            <a:endParaRPr lang="en-US" sz="1600" b="0" u="none" strike="noStrike">
              <a:solidFill>
                <a:srgbClr val="000000"/>
              </a:solidFill>
              <a:effectLst/>
              <a:uFillTx/>
              <a:latin typeface="OpenSymbol"/>
            </a:endParaRPr>
          </a:p>
        </p:txBody>
      </p:sp>
      <p:sp>
        <p:nvSpPr>
          <p:cNvPr id="52" name="PlaceHolder 2"/>
          <p:cNvSpPr>
            <a:spLocks noGrp="1"/>
          </p:cNvSpPr>
          <p:nvPr>
            <p:ph type="title"/>
          </p:nvPr>
        </p:nvSpPr>
        <p:spPr>
          <a:xfrm>
            <a:off x="457200" y="371520"/>
            <a:ext cx="7934040" cy="2428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7500" b="0" u="none" strike="noStrike">
                <a:solidFill>
                  <a:schemeClr val="dk1"/>
                </a:solidFill>
                <a:effectLst/>
                <a:uFillTx/>
                <a:latin typeface="Viaoda Libre"/>
                <a:ea typeface="Viaoda Libre"/>
              </a:rPr>
              <a:t>Procrastination</a:t>
            </a:r>
            <a:endParaRPr lang="fr-FR" sz="7500" b="0" u="none" strike="noStrike">
              <a:solidFill>
                <a:schemeClr val="dk1"/>
              </a:solidFill>
              <a:effectLst/>
              <a:uFillTx/>
              <a:latin typeface="Arial"/>
            </a:endParaRPr>
          </a:p>
        </p:txBody>
      </p:sp>
      <p:pic>
        <p:nvPicPr>
          <p:cNvPr id="1026" name="Picture 2" descr="Special Edition - Pink Floyd - Time II, 2022 Artwork for Sale | San  Francisco Art Exchange">
            <a:extLst>
              <a:ext uri="{FF2B5EF4-FFF2-40B4-BE49-F238E27FC236}">
                <a16:creationId xmlns:a16="http://schemas.microsoft.com/office/drawing/2014/main" id="{4F7AC7FC-658C-2BD8-580A-877512CC2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567" y="-2076247"/>
            <a:ext cx="11627934" cy="9752654"/>
          </a:xfrm>
          <a:prstGeom prst="rect">
            <a:avLst/>
          </a:prstGeom>
          <a:noFill/>
          <a:extLst>
            <a:ext uri="{909E8E84-426E-40DD-AFC4-6F175D3DCCD1}">
              <a14:hiddenFill xmlns:a14="http://schemas.microsoft.com/office/drawing/2010/main">
                <a:solidFill>
                  <a:srgbClr val="FFFFFF"/>
                </a:solidFill>
              </a14:hiddenFill>
            </a:ext>
          </a:extLst>
        </p:spPr>
      </p:pic>
      <p:sp>
        <p:nvSpPr>
          <p:cNvPr id="7" name="Prostokąt 6">
            <a:extLst>
              <a:ext uri="{FF2B5EF4-FFF2-40B4-BE49-F238E27FC236}">
                <a16:creationId xmlns:a16="http://schemas.microsoft.com/office/drawing/2014/main" id="{DDD5B4AB-2C22-13A4-F4F9-DDDA98F1FDB5}"/>
              </a:ext>
            </a:extLst>
          </p:cNvPr>
          <p:cNvSpPr/>
          <p:nvPr/>
        </p:nvSpPr>
        <p:spPr>
          <a:xfrm>
            <a:off x="-1089567" y="-2053453"/>
            <a:ext cx="11627934" cy="9752654"/>
          </a:xfrm>
          <a:prstGeom prst="rect">
            <a:avLst/>
          </a:prstGeom>
          <a:solidFill>
            <a:schemeClr val="tx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pole tekstowe 1">
            <a:extLst>
              <a:ext uri="{FF2B5EF4-FFF2-40B4-BE49-F238E27FC236}">
                <a16:creationId xmlns:a16="http://schemas.microsoft.com/office/drawing/2014/main" id="{8475774C-E05E-84D3-576A-6D93EEB5A728}"/>
              </a:ext>
            </a:extLst>
          </p:cNvPr>
          <p:cNvSpPr txBox="1"/>
          <p:nvPr/>
        </p:nvSpPr>
        <p:spPr>
          <a:xfrm>
            <a:off x="-1949450" y="-179100"/>
            <a:ext cx="13042900" cy="1631216"/>
          </a:xfrm>
          <a:prstGeom prst="rect">
            <a:avLst/>
          </a:prstGeom>
          <a:noFill/>
          <a:ln>
            <a:noFill/>
          </a:ln>
        </p:spPr>
        <p:txBody>
          <a:bodyPr wrap="square" rtlCol="0">
            <a:spAutoFit/>
          </a:bodyPr>
          <a:lstStyle/>
          <a:p>
            <a:pPr algn="ctr"/>
            <a:r>
              <a:rPr lang="pl-PL" sz="10000" dirty="0">
                <a:ln>
                  <a:gradFill>
                    <a:gsLst>
                      <a:gs pos="0">
                        <a:srgbClr val="FF0000"/>
                      </a:gs>
                      <a:gs pos="43000">
                        <a:srgbClr val="FFFF00"/>
                      </a:gs>
                      <a:gs pos="61000">
                        <a:srgbClr val="00B050"/>
                      </a:gs>
                      <a:gs pos="82000">
                        <a:srgbClr val="0070C0"/>
                      </a:gs>
                      <a:gs pos="100000">
                        <a:srgbClr val="7030A0"/>
                      </a:gs>
                    </a:gsLst>
                    <a:lin ang="5400000" scaled="1"/>
                  </a:gradFill>
                </a:ln>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rPr>
              <a:t>Procrastination</a:t>
            </a:r>
          </a:p>
        </p:txBody>
      </p:sp>
      <p:sp>
        <p:nvSpPr>
          <p:cNvPr id="3" name="AutoShape 4" descr="Sad graveyard Stock Photos, Royalty Free Sad graveyard Images |  DepositPhotos">
            <a:extLst>
              <a:ext uri="{FF2B5EF4-FFF2-40B4-BE49-F238E27FC236}">
                <a16:creationId xmlns:a16="http://schemas.microsoft.com/office/drawing/2014/main" id="{D2912003-9ED2-5B7F-F46C-0E70856CBEB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6" name="Obraz 5">
            <a:extLst>
              <a:ext uri="{FF2B5EF4-FFF2-40B4-BE49-F238E27FC236}">
                <a16:creationId xmlns:a16="http://schemas.microsoft.com/office/drawing/2014/main" id="{9F049AA3-BFFD-CD4F-C9A4-8EAF9A1A0680}"/>
              </a:ext>
            </a:extLst>
          </p:cNvPr>
          <p:cNvPicPr>
            <a:picLocks noChangeAspect="1"/>
          </p:cNvPicPr>
          <p:nvPr/>
        </p:nvPicPr>
        <p:blipFill>
          <a:blip r:embed="rId4"/>
          <a:stretch>
            <a:fillRect/>
          </a:stretch>
        </p:blipFill>
        <p:spPr>
          <a:xfrm>
            <a:off x="472700" y="3183864"/>
            <a:ext cx="8407399" cy="3525309"/>
          </a:xfrm>
          <a:prstGeom prst="rect">
            <a:avLst/>
          </a:prstGeom>
        </p:spPr>
      </p:pic>
      <p:sp>
        <p:nvSpPr>
          <p:cNvPr id="12" name="Strzałka: w dół 11">
            <a:extLst>
              <a:ext uri="{FF2B5EF4-FFF2-40B4-BE49-F238E27FC236}">
                <a16:creationId xmlns:a16="http://schemas.microsoft.com/office/drawing/2014/main" id="{9FCD1654-811B-1734-B466-5D80C60F79CE}"/>
              </a:ext>
            </a:extLst>
          </p:cNvPr>
          <p:cNvSpPr/>
          <p:nvPr/>
        </p:nvSpPr>
        <p:spPr>
          <a:xfrm>
            <a:off x="1169443" y="1671989"/>
            <a:ext cx="2695074" cy="124641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41C81A35-9BF6-769E-EEE0-F666D5674BD0}"/>
              </a:ext>
            </a:extLst>
          </p:cNvPr>
          <p:cNvSpPr/>
          <p:nvPr/>
        </p:nvSpPr>
        <p:spPr>
          <a:xfrm>
            <a:off x="1777999" y="2963991"/>
            <a:ext cx="5892801" cy="2428561"/>
          </a:xfrm>
          <a:prstGeom prst="ellipse">
            <a:avLst/>
          </a:prstGeom>
          <a:noFill/>
          <a:ln w="920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Strzałka: w dół 3">
            <a:extLst>
              <a:ext uri="{FF2B5EF4-FFF2-40B4-BE49-F238E27FC236}">
                <a16:creationId xmlns:a16="http://schemas.microsoft.com/office/drawing/2014/main" id="{54FA4F91-8A59-5723-FF29-6DEA58598167}"/>
              </a:ext>
            </a:extLst>
          </p:cNvPr>
          <p:cNvSpPr/>
          <p:nvPr/>
        </p:nvSpPr>
        <p:spPr>
          <a:xfrm>
            <a:off x="5352422" y="1671989"/>
            <a:ext cx="2695074" cy="124641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152235" y="75930"/>
            <a:ext cx="4057560" cy="68607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300" b="0" u="none" strike="noStrike" dirty="0">
                <a:solidFill>
                  <a:schemeClr val="dk1"/>
                </a:solidFill>
                <a:effectLst/>
                <a:uFillTx/>
                <a:latin typeface="Viaoda Libre"/>
                <a:ea typeface="Viaoda Libre"/>
              </a:rPr>
              <a:t>Behavioral</a:t>
            </a:r>
            <a:r>
              <a:rPr lang="en-US" sz="3300" b="0" i="1" u="none" strike="noStrike" dirty="0">
                <a:solidFill>
                  <a:schemeClr val="dk1"/>
                </a:solidFill>
                <a:effectLst/>
                <a:uFillTx/>
                <a:latin typeface="Viaoda Libre"/>
                <a:ea typeface="Viaoda Libre"/>
              </a:rPr>
              <a:t> Strategies</a:t>
            </a:r>
            <a:endParaRPr lang="fr-FR" sz="3300" b="0" u="none" strike="noStrike" dirty="0">
              <a:solidFill>
                <a:schemeClr val="dk1"/>
              </a:solidFill>
              <a:effectLst/>
              <a:uFillTx/>
              <a:latin typeface="Arial"/>
            </a:endParaRPr>
          </a:p>
        </p:txBody>
      </p:sp>
      <p:sp>
        <p:nvSpPr>
          <p:cNvPr id="71" name="PlaceHolder 2"/>
          <p:cNvSpPr>
            <a:spLocks noGrp="1"/>
          </p:cNvSpPr>
          <p:nvPr>
            <p:ph type="subTitle"/>
          </p:nvPr>
        </p:nvSpPr>
        <p:spPr>
          <a:xfrm>
            <a:off x="152235" y="3257820"/>
            <a:ext cx="5821845" cy="1885680"/>
          </a:xfrm>
          <a:prstGeom prst="rect">
            <a:avLst/>
          </a:prstGeom>
          <a:noFill/>
          <a:ln w="0">
            <a:noFill/>
          </a:ln>
        </p:spPr>
        <p:txBody>
          <a:bodyPr lIns="91440" tIns="91440" rIns="91440" bIns="91440" anchor="t">
            <a:normAutofit/>
          </a:bodyPr>
          <a:lstStyle/>
          <a:p>
            <a:pPr indent="0">
              <a:lnSpc>
                <a:spcPct val="120000"/>
              </a:lnSpc>
              <a:buNone/>
              <a:tabLst>
                <a:tab pos="0" algn="l"/>
              </a:tabLst>
            </a:pPr>
            <a:r>
              <a:rPr lang="pl-PL" sz="2400" b="0" u="none" strike="noStrike" dirty="0" err="1">
                <a:solidFill>
                  <a:schemeClr val="dk1"/>
                </a:solidFill>
                <a:effectLst/>
                <a:uFillTx/>
                <a:latin typeface="Calibri"/>
                <a:ea typeface="Albert Sans"/>
              </a:rPr>
              <a:t>Dividing</a:t>
            </a:r>
            <a:r>
              <a:rPr lang="pl-PL" sz="2400" b="0" u="none" strike="noStrike" dirty="0">
                <a:solidFill>
                  <a:schemeClr val="dk1"/>
                </a:solidFill>
                <a:effectLst/>
                <a:uFillTx/>
                <a:latin typeface="Calibri"/>
                <a:ea typeface="Albert Sans"/>
              </a:rPr>
              <a:t> </a:t>
            </a:r>
            <a:r>
              <a:rPr lang="pl-PL" sz="2400" b="0" u="none" strike="noStrike" dirty="0" err="1">
                <a:solidFill>
                  <a:schemeClr val="dk1"/>
                </a:solidFill>
                <a:effectLst/>
                <a:uFillTx/>
                <a:latin typeface="Calibri"/>
                <a:ea typeface="Albert Sans"/>
              </a:rPr>
              <a:t>your</a:t>
            </a:r>
            <a:r>
              <a:rPr lang="pl-PL" sz="2400" b="0" u="none" strike="noStrike" dirty="0">
                <a:solidFill>
                  <a:schemeClr val="dk1"/>
                </a:solidFill>
                <a:effectLst/>
                <a:uFillTx/>
                <a:latin typeface="Calibri"/>
                <a:ea typeface="Albert Sans"/>
              </a:rPr>
              <a:t> </a:t>
            </a:r>
            <a:r>
              <a:rPr lang="pl-PL" sz="2400" b="0" u="none" strike="noStrike" dirty="0" err="1">
                <a:solidFill>
                  <a:schemeClr val="dk1"/>
                </a:solidFill>
                <a:effectLst/>
                <a:uFillTx/>
                <a:latin typeface="Calibri"/>
                <a:ea typeface="Albert Sans"/>
              </a:rPr>
              <a:t>goals</a:t>
            </a:r>
            <a:r>
              <a:rPr lang="pl-PL" sz="2400" b="0" u="none" strike="noStrike" dirty="0">
                <a:solidFill>
                  <a:schemeClr val="dk1"/>
                </a:solidFill>
                <a:effectLst/>
                <a:uFillTx/>
                <a:latin typeface="Calibri"/>
                <a:ea typeface="Albert Sans"/>
              </a:rPr>
              <a:t> </a:t>
            </a:r>
            <a:r>
              <a:rPr lang="pl-PL" sz="2400" b="0" u="none" strike="noStrike" dirty="0" err="1">
                <a:solidFill>
                  <a:schemeClr val="dk1"/>
                </a:solidFill>
                <a:effectLst/>
                <a:uFillTx/>
                <a:latin typeface="Calibri"/>
                <a:ea typeface="Albert Sans"/>
              </a:rPr>
              <a:t>into</a:t>
            </a:r>
            <a:r>
              <a:rPr lang="pl-PL" sz="2400" b="0" u="none" strike="noStrike" dirty="0">
                <a:solidFill>
                  <a:schemeClr val="dk1"/>
                </a:solidFill>
                <a:effectLst/>
                <a:uFillTx/>
                <a:latin typeface="Calibri"/>
                <a:ea typeface="Albert Sans"/>
              </a:rPr>
              <a:t> </a:t>
            </a:r>
            <a:r>
              <a:rPr lang="pl-PL" sz="2400" b="0" u="none" strike="noStrike" dirty="0" err="1">
                <a:solidFill>
                  <a:schemeClr val="dk1"/>
                </a:solidFill>
                <a:effectLst/>
                <a:uFillTx/>
                <a:latin typeface="Calibri"/>
                <a:ea typeface="Albert Sans"/>
              </a:rPr>
              <a:t>smaller</a:t>
            </a:r>
            <a:r>
              <a:rPr lang="pl-PL" sz="2400" b="0" u="none" strike="noStrike" dirty="0">
                <a:solidFill>
                  <a:schemeClr val="dk1"/>
                </a:solidFill>
                <a:effectLst/>
                <a:uFillTx/>
                <a:latin typeface="Calibri"/>
                <a:ea typeface="Albert Sans"/>
              </a:rPr>
              <a:t> </a:t>
            </a:r>
            <a:r>
              <a:rPr lang="pl-PL" sz="2400" b="0" u="none" strike="noStrike" dirty="0" err="1">
                <a:solidFill>
                  <a:schemeClr val="dk1"/>
                </a:solidFill>
                <a:effectLst/>
                <a:uFillTx/>
                <a:latin typeface="Calibri"/>
                <a:ea typeface="Albert Sans"/>
              </a:rPr>
              <a:t>parts</a:t>
            </a:r>
            <a:r>
              <a:rPr lang="pl-PL" sz="2400" b="0" u="none" strike="noStrike" dirty="0">
                <a:solidFill>
                  <a:schemeClr val="dk1"/>
                </a:solidFill>
                <a:effectLst/>
                <a:uFillTx/>
                <a:latin typeface="Calibri"/>
                <a:ea typeface="Albert Sans"/>
              </a:rPr>
              <a:t> and </a:t>
            </a:r>
            <a:r>
              <a:rPr lang="pl-PL" sz="2400" b="0" u="none" strike="noStrike" dirty="0" err="1">
                <a:solidFill>
                  <a:schemeClr val="dk1"/>
                </a:solidFill>
                <a:effectLst/>
                <a:uFillTx/>
                <a:latin typeface="Calibri"/>
                <a:ea typeface="Albert Sans"/>
              </a:rPr>
              <a:t>setting</a:t>
            </a:r>
            <a:r>
              <a:rPr lang="pl-PL" sz="2400" b="0" u="none" strike="noStrike" dirty="0">
                <a:solidFill>
                  <a:schemeClr val="dk1"/>
                </a:solidFill>
                <a:effectLst/>
                <a:uFillTx/>
                <a:latin typeface="Calibri"/>
                <a:ea typeface="Albert Sans"/>
              </a:rPr>
              <a:t> a </a:t>
            </a:r>
            <a:r>
              <a:rPr lang="pl-PL" sz="2400" b="0" u="none" strike="noStrike" dirty="0" err="1">
                <a:solidFill>
                  <a:schemeClr val="dk1"/>
                </a:solidFill>
                <a:effectLst/>
                <a:uFillTx/>
                <a:latin typeface="Calibri"/>
                <a:ea typeface="Albert Sans"/>
              </a:rPr>
              <a:t>reward</a:t>
            </a:r>
            <a:r>
              <a:rPr lang="pl-PL" sz="2400" b="0" u="none" strike="noStrike" dirty="0">
                <a:solidFill>
                  <a:schemeClr val="dk1"/>
                </a:solidFill>
                <a:effectLst/>
                <a:uFillTx/>
                <a:latin typeface="Calibri"/>
                <a:ea typeface="Albert Sans"/>
              </a:rPr>
              <a:t> system </a:t>
            </a:r>
            <a:r>
              <a:rPr lang="pl-PL" sz="2400" b="0" u="none" strike="noStrike" dirty="0" err="1">
                <a:solidFill>
                  <a:schemeClr val="dk1"/>
                </a:solidFill>
                <a:effectLst/>
                <a:uFillTx/>
                <a:latin typeface="Calibri"/>
                <a:ea typeface="Albert Sans"/>
              </a:rPr>
              <a:t>can</a:t>
            </a:r>
            <a:r>
              <a:rPr lang="pl-PL" sz="2400" b="0" u="none" strike="noStrike" dirty="0">
                <a:solidFill>
                  <a:schemeClr val="dk1"/>
                </a:solidFill>
                <a:effectLst/>
                <a:uFillTx/>
                <a:latin typeface="Calibri"/>
                <a:ea typeface="Albert Sans"/>
              </a:rPr>
              <a:t> </a:t>
            </a:r>
            <a:r>
              <a:rPr lang="pl-PL" sz="2400" b="0" u="none" strike="noStrike" dirty="0" err="1">
                <a:solidFill>
                  <a:schemeClr val="dk1"/>
                </a:solidFill>
                <a:effectLst/>
                <a:uFillTx/>
                <a:latin typeface="Calibri"/>
                <a:ea typeface="Albert Sans"/>
              </a:rPr>
              <a:t>boost</a:t>
            </a:r>
            <a:r>
              <a:rPr lang="pl-PL" sz="2400" b="0" u="none" strike="noStrike" dirty="0">
                <a:solidFill>
                  <a:schemeClr val="dk1"/>
                </a:solidFill>
                <a:effectLst/>
                <a:uFillTx/>
                <a:latin typeface="Calibri"/>
                <a:ea typeface="Albert Sans"/>
              </a:rPr>
              <a:t> </a:t>
            </a:r>
            <a:r>
              <a:rPr lang="pl-PL" sz="2400" b="0" u="none" strike="noStrike" dirty="0" err="1">
                <a:solidFill>
                  <a:schemeClr val="dk1"/>
                </a:solidFill>
                <a:effectLst/>
                <a:uFillTx/>
                <a:latin typeface="Calibri"/>
                <a:ea typeface="Albert Sans"/>
              </a:rPr>
              <a:t>your</a:t>
            </a:r>
            <a:r>
              <a:rPr lang="pl-PL" sz="2400" b="0" u="none" strike="noStrike" dirty="0">
                <a:solidFill>
                  <a:schemeClr val="dk1"/>
                </a:solidFill>
                <a:effectLst/>
                <a:uFillTx/>
                <a:latin typeface="Calibri"/>
                <a:ea typeface="Albert Sans"/>
              </a:rPr>
              <a:t> </a:t>
            </a:r>
            <a:r>
              <a:rPr lang="pl-PL" sz="2400" b="0" u="none" strike="noStrike" dirty="0" err="1">
                <a:solidFill>
                  <a:schemeClr val="dk1"/>
                </a:solidFill>
                <a:effectLst/>
                <a:uFillTx/>
                <a:latin typeface="Calibri"/>
                <a:ea typeface="Albert Sans"/>
              </a:rPr>
              <a:t>confidence</a:t>
            </a:r>
            <a:r>
              <a:rPr lang="pl-PL" sz="2400" b="0" u="none" strike="noStrike" dirty="0">
                <a:solidFill>
                  <a:schemeClr val="dk1"/>
                </a:solidFill>
                <a:effectLst/>
                <a:uFillTx/>
                <a:latin typeface="Calibri"/>
                <a:ea typeface="Albert Sans"/>
              </a:rPr>
              <a:t> and </a:t>
            </a:r>
            <a:r>
              <a:rPr lang="pl-PL" sz="2400" b="0" u="none" strike="noStrike" dirty="0" err="1">
                <a:solidFill>
                  <a:schemeClr val="dk1"/>
                </a:solidFill>
                <a:effectLst/>
                <a:uFillTx/>
                <a:latin typeface="Calibri"/>
                <a:ea typeface="Albert Sans"/>
              </a:rPr>
              <a:t>effectiveness</a:t>
            </a:r>
            <a:r>
              <a:rPr lang="pl-PL" sz="2400" b="0" u="none" strike="noStrike" dirty="0">
                <a:solidFill>
                  <a:schemeClr val="dk1"/>
                </a:solidFill>
                <a:effectLst/>
                <a:uFillTx/>
                <a:latin typeface="Calibri"/>
                <a:ea typeface="Albert Sans"/>
              </a:rPr>
              <a:t> </a:t>
            </a:r>
            <a:r>
              <a:rPr lang="pl-PL" sz="2400" b="0" u="none" strike="noStrike" dirty="0" err="1">
                <a:solidFill>
                  <a:schemeClr val="dk1"/>
                </a:solidFill>
                <a:effectLst/>
                <a:uFillTx/>
                <a:latin typeface="Calibri"/>
                <a:ea typeface="Albert Sans"/>
              </a:rPr>
              <a:t>significantly</a:t>
            </a:r>
            <a:r>
              <a:rPr lang="pl-PL" sz="2400" b="0" u="none" strike="noStrike" dirty="0">
                <a:solidFill>
                  <a:schemeClr val="dk1"/>
                </a:solidFill>
                <a:effectLst/>
                <a:uFillTx/>
                <a:latin typeface="Calibri"/>
                <a:ea typeface="Albert Sans"/>
              </a:rPr>
              <a:t>.</a:t>
            </a:r>
            <a:endParaRPr lang="en-US" sz="2400" b="0" u="none" strike="noStrike" dirty="0">
              <a:solidFill>
                <a:srgbClr val="000000"/>
              </a:solidFill>
              <a:effectLst/>
              <a:uFillTx/>
              <a:latin typeface="OpenSymbol"/>
            </a:endParaRPr>
          </a:p>
        </p:txBody>
      </p:sp>
      <p:pic>
        <p:nvPicPr>
          <p:cNvPr id="7170" name="Picture 2" descr="Cartoon Division Sign Stock Illustrations – 788 Cartoon Division Sign Stock  Illustrations, Vectors &amp; Clipart - Dreamstime">
            <a:extLst>
              <a:ext uri="{FF2B5EF4-FFF2-40B4-BE49-F238E27FC236}">
                <a16:creationId xmlns:a16="http://schemas.microsoft.com/office/drawing/2014/main" id="{549C4498-0944-5653-C8A7-2BFB6870B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70643"/>
            <a:ext cx="9144000" cy="2278534"/>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a:extLst>
              <a:ext uri="{FF2B5EF4-FFF2-40B4-BE49-F238E27FC236}">
                <a16:creationId xmlns:a16="http://schemas.microsoft.com/office/drawing/2014/main" id="{662D487E-E17D-33B8-0961-2B61659A79C0}"/>
              </a:ext>
            </a:extLst>
          </p:cNvPr>
          <p:cNvPicPr>
            <a:picLocks noChangeAspect="1"/>
          </p:cNvPicPr>
          <p:nvPr/>
        </p:nvPicPr>
        <p:blipFill>
          <a:blip r:embed="rId3"/>
          <a:stretch>
            <a:fillRect/>
          </a:stretch>
        </p:blipFill>
        <p:spPr>
          <a:xfrm>
            <a:off x="6301745" y="3149177"/>
            <a:ext cx="2194556" cy="19943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350+ Work Desk Pictures [HD] | Download Free Images on Unsplash">
            <a:extLst>
              <a:ext uri="{FF2B5EF4-FFF2-40B4-BE49-F238E27FC236}">
                <a16:creationId xmlns:a16="http://schemas.microsoft.com/office/drawing/2014/main" id="{331E322F-0739-FBA0-3841-FF4809E7E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72" name="PlaceHolder 1"/>
          <p:cNvSpPr>
            <a:spLocks noGrp="1"/>
          </p:cNvSpPr>
          <p:nvPr>
            <p:ph type="title"/>
          </p:nvPr>
        </p:nvSpPr>
        <p:spPr>
          <a:xfrm>
            <a:off x="2800351" y="371475"/>
            <a:ext cx="1943099" cy="127584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US" sz="2800" b="0" u="none" strike="noStrike" dirty="0">
                <a:solidFill>
                  <a:schemeClr val="dk1"/>
                </a:solidFill>
                <a:effectLst/>
                <a:uFillTx/>
                <a:latin typeface="Mistral" panose="03090702030407020403" pitchFamily="66" charset="0"/>
                <a:ea typeface="Viaoda Libre"/>
              </a:rPr>
              <a:t>Environmental</a:t>
            </a:r>
            <a:r>
              <a:rPr lang="en-US" sz="2800" b="0" i="1" u="none" strike="noStrike" dirty="0">
                <a:solidFill>
                  <a:schemeClr val="dk1"/>
                </a:solidFill>
                <a:effectLst/>
                <a:uFillTx/>
                <a:latin typeface="Mistral" panose="03090702030407020403" pitchFamily="66" charset="0"/>
                <a:ea typeface="Viaoda Libre"/>
              </a:rPr>
              <a:t> Adjustments</a:t>
            </a:r>
            <a:endParaRPr lang="fr-FR" sz="2800" b="0" u="none" strike="noStrike" dirty="0">
              <a:solidFill>
                <a:schemeClr val="dk1"/>
              </a:solidFill>
              <a:effectLst/>
              <a:uFillTx/>
              <a:latin typeface="Mistral" panose="03090702030407020403" pitchFamily="66" charset="0"/>
            </a:endParaRPr>
          </a:p>
        </p:txBody>
      </p:sp>
      <p:sp>
        <p:nvSpPr>
          <p:cNvPr id="73" name="PlaceHolder 2"/>
          <p:cNvSpPr>
            <a:spLocks noGrp="1"/>
          </p:cNvSpPr>
          <p:nvPr>
            <p:ph type="subTitle"/>
          </p:nvPr>
        </p:nvSpPr>
        <p:spPr>
          <a:xfrm>
            <a:off x="342540" y="2619367"/>
            <a:ext cx="5600880" cy="857265"/>
          </a:xfrm>
          <a:prstGeom prst="rect">
            <a:avLst/>
          </a:prstGeom>
          <a:noFill/>
          <a:ln w="0">
            <a:noFill/>
          </a:ln>
        </p:spPr>
        <p:txBody>
          <a:bodyPr lIns="91440" tIns="91440" rIns="91440" bIns="91440" anchor="t">
            <a:normAutofit fontScale="92500"/>
          </a:bodyPr>
          <a:lstStyle/>
          <a:p>
            <a:pPr indent="0" algn="ctr">
              <a:lnSpc>
                <a:spcPct val="120000"/>
              </a:lnSpc>
              <a:buNone/>
              <a:tabLst>
                <a:tab pos="0" algn="l"/>
              </a:tabLst>
            </a:pPr>
            <a:r>
              <a:rPr lang="en-US" sz="2000" b="0" u="none" strike="noStrike" dirty="0">
                <a:solidFill>
                  <a:schemeClr val="dk1"/>
                </a:solidFill>
                <a:effectLst/>
                <a:uFillTx/>
                <a:latin typeface="Calibri"/>
                <a:ea typeface="Albert Sans"/>
              </a:rPr>
              <a:t>Creating a distraction-free workspace and setting clear deadlines improve productivity and task completion.</a:t>
            </a:r>
            <a:endParaRPr lang="en-US" sz="2000" b="0" u="none" strike="noStrike" dirty="0">
              <a:solidFill>
                <a:srgbClr val="000000"/>
              </a:solidFill>
              <a:effectLst/>
              <a:uFillTx/>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acker Animated Gif Maker - Piñata Farms - The best meme generator and meme  maker for video &amp; image memes">
            <a:extLst>
              <a:ext uri="{FF2B5EF4-FFF2-40B4-BE49-F238E27FC236}">
                <a16:creationId xmlns:a16="http://schemas.microsoft.com/office/drawing/2014/main" id="{619B6605-CDA1-FA47-2F21-13327319B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pole tekstowe 1">
            <a:extLst>
              <a:ext uri="{FF2B5EF4-FFF2-40B4-BE49-F238E27FC236}">
                <a16:creationId xmlns:a16="http://schemas.microsoft.com/office/drawing/2014/main" id="{4E4E4C79-B5A6-06C0-95DB-88123AA05523}"/>
              </a:ext>
            </a:extLst>
          </p:cNvPr>
          <p:cNvSpPr txBox="1"/>
          <p:nvPr/>
        </p:nvSpPr>
        <p:spPr>
          <a:xfrm>
            <a:off x="1351855" y="2720340"/>
            <a:ext cx="6440289" cy="2246769"/>
          </a:xfrm>
          <a:prstGeom prst="rect">
            <a:avLst/>
          </a:prstGeom>
          <a:noFill/>
          <a:effectLst>
            <a:glow>
              <a:schemeClr val="accent1">
                <a:alpha val="40000"/>
              </a:schemeClr>
            </a:glow>
          </a:effectLst>
        </p:spPr>
        <p:txBody>
          <a:bodyPr wrap="none" rtlCol="0">
            <a:spAutoFit/>
          </a:bodyPr>
          <a:lstStyle/>
          <a:p>
            <a:pPr algn="ctr"/>
            <a:r>
              <a:rPr lang="pl-PL" sz="14000" dirty="0" err="1">
                <a:ln>
                  <a:solidFill>
                    <a:schemeClr val="accent1"/>
                  </a:solidFill>
                </a:ln>
                <a:blipFill dpi="0" rotWithShape="1">
                  <a:blip r:embed="rId4"/>
                  <a:srcRect/>
                  <a:stretch>
                    <a:fillRect/>
                  </a:stretch>
                </a:blipFill>
                <a:effectLst>
                  <a:glow rad="25400">
                    <a:schemeClr val="accent1">
                      <a:alpha val="40000"/>
                    </a:schemeClr>
                  </a:glow>
                </a:effectLst>
                <a:latin typeface="Impact" panose="020B0806030902050204" pitchFamily="34" charset="0"/>
              </a:rPr>
              <a:t>Lifestyle</a:t>
            </a:r>
            <a:endParaRPr lang="pl-PL" sz="14000" dirty="0">
              <a:ln>
                <a:solidFill>
                  <a:schemeClr val="accent1"/>
                </a:solidFill>
              </a:ln>
              <a:blipFill dpi="0" rotWithShape="1">
                <a:blip r:embed="rId4"/>
                <a:srcRect/>
                <a:stretch>
                  <a:fillRect/>
                </a:stretch>
              </a:blipFill>
              <a:effectLst>
                <a:glow rad="25400">
                  <a:schemeClr val="accent1">
                    <a:alpha val="40000"/>
                  </a:schemeClr>
                </a:glow>
              </a:effectLst>
              <a:latin typeface="Impact" panose="020B0806030902050204" pitchFamily="34" charset="0"/>
            </a:endParaRPr>
          </a:p>
        </p:txBody>
      </p:sp>
    </p:spTree>
    <p:extLst>
      <p:ext uri="{BB962C8B-B14F-4D97-AF65-F5344CB8AC3E}">
        <p14:creationId xmlns:p14="http://schemas.microsoft.com/office/powerpoint/2010/main" val="337146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81C5ADA4-8497-1BE4-56B3-CB2FE68B9C1A}"/>
              </a:ext>
            </a:extLst>
          </p:cNvPr>
          <p:cNvPicPr>
            <a:picLocks noChangeAspect="1"/>
          </p:cNvPicPr>
          <p:nvPr/>
        </p:nvPicPr>
        <p:blipFill>
          <a:blip r:embed="rId2"/>
          <a:srcRect l="18104" t="44002" r="7596" b="3741"/>
          <a:stretch>
            <a:fillRect/>
          </a:stretch>
        </p:blipFill>
        <p:spPr>
          <a:xfrm>
            <a:off x="0" y="-2569030"/>
            <a:ext cx="9144000" cy="8564811"/>
          </a:xfrm>
          <a:prstGeom prst="rect">
            <a:avLst/>
          </a:prstGeom>
        </p:spPr>
      </p:pic>
      <p:sp>
        <p:nvSpPr>
          <p:cNvPr id="74" name="PlaceHolder 1"/>
          <p:cNvSpPr>
            <a:spLocks noGrp="1"/>
          </p:cNvSpPr>
          <p:nvPr>
            <p:ph/>
          </p:nvPr>
        </p:nvSpPr>
        <p:spPr>
          <a:xfrm>
            <a:off x="1130300" y="3405420"/>
            <a:ext cx="6883400" cy="2104560"/>
          </a:xfrm>
          <a:prstGeom prst="rect">
            <a:avLst/>
          </a:prstGeom>
          <a:noFill/>
          <a:ln w="0">
            <a:noFill/>
          </a:ln>
        </p:spPr>
        <p:txBody>
          <a:bodyPr lIns="91440" tIns="91440" rIns="91440" bIns="91440" anchor="t">
            <a:normAutofit/>
          </a:bodyPr>
          <a:lstStyle/>
          <a:p>
            <a:pPr indent="0" algn="ctr">
              <a:lnSpc>
                <a:spcPct val="120000"/>
              </a:lnSpc>
              <a:buNone/>
              <a:tabLst>
                <a:tab pos="0" algn="l"/>
              </a:tabLst>
            </a:pPr>
            <a:r>
              <a:rPr lang="pl-PL" sz="2400" b="0" u="none" strike="noStrike" dirty="0">
                <a:solidFill>
                  <a:schemeClr val="bg1"/>
                </a:solidFill>
                <a:effectLst/>
                <a:uFillTx/>
                <a:latin typeface="Calibri"/>
                <a:ea typeface="Albert Sans"/>
              </a:rPr>
              <a:t>Procrastination </a:t>
            </a:r>
            <a:r>
              <a:rPr lang="pl-PL" sz="2400" b="0" u="none" strike="noStrike" dirty="0" err="1">
                <a:solidFill>
                  <a:schemeClr val="bg1"/>
                </a:solidFill>
                <a:effectLst/>
                <a:uFillTx/>
                <a:latin typeface="Calibri"/>
                <a:ea typeface="Albert Sans"/>
              </a:rPr>
              <a:t>is</a:t>
            </a:r>
            <a:r>
              <a:rPr lang="pl-PL" sz="2400" b="0" u="none" strike="noStrike" dirty="0">
                <a:solidFill>
                  <a:schemeClr val="bg1"/>
                </a:solidFill>
                <a:effectLst/>
                <a:uFillTx/>
                <a:latin typeface="Calibri"/>
                <a:ea typeface="Albert Sans"/>
              </a:rPr>
              <a:t> hard to </a:t>
            </a:r>
            <a:r>
              <a:rPr lang="pl-PL" sz="2400" b="0" u="none" strike="noStrike" dirty="0" err="1">
                <a:solidFill>
                  <a:schemeClr val="bg1"/>
                </a:solidFill>
                <a:effectLst/>
                <a:uFillTx/>
                <a:latin typeface="Calibri"/>
                <a:ea typeface="Albert Sans"/>
              </a:rPr>
              <a:t>control</a:t>
            </a:r>
            <a:r>
              <a:rPr lang="pl-PL" sz="2400" b="0" u="none" strike="noStrike" dirty="0">
                <a:solidFill>
                  <a:schemeClr val="bg1"/>
                </a:solidFill>
                <a:effectLst/>
                <a:uFillTx/>
                <a:latin typeface="Calibri"/>
                <a:ea typeface="Albert Sans"/>
              </a:rPr>
              <a:t>,</a:t>
            </a:r>
            <a:r>
              <a:rPr lang="pl-PL" sz="2400" dirty="0">
                <a:solidFill>
                  <a:schemeClr val="bg1"/>
                </a:solidFill>
                <a:latin typeface="Calibri"/>
                <a:ea typeface="Albert Sans"/>
              </a:rPr>
              <a:t> but with </a:t>
            </a:r>
            <a:r>
              <a:rPr lang="pl-PL" sz="2400" dirty="0" err="1">
                <a:solidFill>
                  <a:schemeClr val="bg1"/>
                </a:solidFill>
                <a:latin typeface="Calibri"/>
                <a:ea typeface="Albert Sans"/>
              </a:rPr>
              <a:t>nothing</a:t>
            </a:r>
            <a:r>
              <a:rPr lang="pl-PL" sz="2400" dirty="0">
                <a:solidFill>
                  <a:schemeClr val="bg1"/>
                </a:solidFill>
                <a:latin typeface="Calibri"/>
                <a:ea typeface="Albert Sans"/>
              </a:rPr>
              <a:t> but a </a:t>
            </a:r>
            <a:r>
              <a:rPr lang="pl-PL" sz="2400" dirty="0" err="1">
                <a:solidFill>
                  <a:schemeClr val="bg1"/>
                </a:solidFill>
                <a:latin typeface="Calibri"/>
                <a:ea typeface="Albert Sans"/>
              </a:rPr>
              <a:t>little</a:t>
            </a:r>
            <a:r>
              <a:rPr lang="pl-PL" sz="2400" dirty="0">
                <a:solidFill>
                  <a:schemeClr val="bg1"/>
                </a:solidFill>
                <a:latin typeface="Calibri"/>
                <a:ea typeface="Albert Sans"/>
              </a:rPr>
              <a:t> of </a:t>
            </a:r>
            <a:r>
              <a:rPr lang="pl-PL" sz="2400" dirty="0" err="1">
                <a:solidFill>
                  <a:schemeClr val="bg1"/>
                </a:solidFill>
                <a:latin typeface="Calibri"/>
                <a:ea typeface="Albert Sans"/>
              </a:rPr>
              <a:t>dedication</a:t>
            </a:r>
            <a:r>
              <a:rPr lang="pl-PL" sz="2400" dirty="0">
                <a:solidFill>
                  <a:schemeClr val="bg1"/>
                </a:solidFill>
                <a:latin typeface="Calibri"/>
                <a:ea typeface="Albert Sans"/>
              </a:rPr>
              <a:t>, </a:t>
            </a:r>
            <a:r>
              <a:rPr lang="pl-PL" sz="2400" dirty="0" err="1">
                <a:solidFill>
                  <a:schemeClr val="bg1"/>
                </a:solidFill>
                <a:latin typeface="Calibri"/>
                <a:ea typeface="Albert Sans"/>
              </a:rPr>
              <a:t>you</a:t>
            </a:r>
            <a:r>
              <a:rPr lang="pl-PL" sz="2400" dirty="0">
                <a:solidFill>
                  <a:schemeClr val="bg1"/>
                </a:solidFill>
                <a:latin typeface="Calibri"/>
                <a:ea typeface="Albert Sans"/>
              </a:rPr>
              <a:t> </a:t>
            </a:r>
            <a:r>
              <a:rPr lang="pl-PL" sz="2400" dirty="0" err="1">
                <a:solidFill>
                  <a:schemeClr val="bg1"/>
                </a:solidFill>
                <a:latin typeface="Calibri"/>
                <a:ea typeface="Albert Sans"/>
              </a:rPr>
              <a:t>shall</a:t>
            </a:r>
            <a:r>
              <a:rPr lang="pl-PL" sz="2400" dirty="0">
                <a:solidFill>
                  <a:schemeClr val="bg1"/>
                </a:solidFill>
                <a:latin typeface="Calibri"/>
                <a:ea typeface="Albert Sans"/>
              </a:rPr>
              <a:t> </a:t>
            </a:r>
            <a:r>
              <a:rPr lang="pl-PL" sz="2400" dirty="0" err="1">
                <a:solidFill>
                  <a:schemeClr val="bg1"/>
                </a:solidFill>
                <a:latin typeface="Calibri"/>
                <a:ea typeface="Albert Sans"/>
              </a:rPr>
              <a:t>overcome</a:t>
            </a:r>
            <a:r>
              <a:rPr lang="pl-PL" sz="2400" dirty="0">
                <a:solidFill>
                  <a:schemeClr val="bg1"/>
                </a:solidFill>
                <a:latin typeface="Calibri"/>
                <a:ea typeface="Albert Sans"/>
              </a:rPr>
              <a:t> </a:t>
            </a:r>
            <a:r>
              <a:rPr lang="pl-PL" sz="2400" dirty="0" err="1">
                <a:solidFill>
                  <a:schemeClr val="bg1"/>
                </a:solidFill>
                <a:latin typeface="Calibri"/>
                <a:ea typeface="Albert Sans"/>
              </a:rPr>
              <a:t>it</a:t>
            </a:r>
            <a:r>
              <a:rPr lang="pl-PL" sz="2400" dirty="0">
                <a:solidFill>
                  <a:schemeClr val="bg1"/>
                </a:solidFill>
                <a:latin typeface="Calibri"/>
                <a:ea typeface="Albert Sans"/>
              </a:rPr>
              <a:t>.</a:t>
            </a:r>
          </a:p>
          <a:p>
            <a:pPr indent="0" algn="ctr">
              <a:lnSpc>
                <a:spcPct val="120000"/>
              </a:lnSpc>
              <a:buNone/>
              <a:tabLst>
                <a:tab pos="0" algn="l"/>
              </a:tabLst>
            </a:pPr>
            <a:r>
              <a:rPr lang="pl-PL" sz="2400" dirty="0" err="1">
                <a:solidFill>
                  <a:schemeClr val="bg1"/>
                </a:solidFill>
                <a:latin typeface="Calibri"/>
              </a:rPr>
              <a:t>Everything</a:t>
            </a:r>
            <a:r>
              <a:rPr lang="pl-PL" sz="2400" dirty="0">
                <a:solidFill>
                  <a:schemeClr val="bg1"/>
                </a:solidFill>
                <a:latin typeface="Calibri"/>
              </a:rPr>
              <a:t> </a:t>
            </a:r>
            <a:r>
              <a:rPr lang="pl-PL" sz="2400" b="0" u="none" strike="noStrike" dirty="0" err="1">
                <a:solidFill>
                  <a:schemeClr val="bg1"/>
                </a:solidFill>
                <a:effectLst/>
                <a:uFillTx/>
                <a:latin typeface="Calibri"/>
              </a:rPr>
              <a:t>is</a:t>
            </a:r>
            <a:r>
              <a:rPr lang="pl-PL" sz="2400" b="0" u="none" strike="noStrike" dirty="0">
                <a:solidFill>
                  <a:schemeClr val="bg1"/>
                </a:solidFill>
                <a:effectLst/>
                <a:uFillTx/>
                <a:latin typeface="Calibri"/>
              </a:rPr>
              <a:t> in </a:t>
            </a:r>
            <a:r>
              <a:rPr lang="pl-PL" sz="2400" b="0" u="none" strike="noStrike" dirty="0" err="1">
                <a:solidFill>
                  <a:schemeClr val="bg1"/>
                </a:solidFill>
                <a:effectLst/>
                <a:uFillTx/>
                <a:latin typeface="Calibri"/>
              </a:rPr>
              <a:t>you</a:t>
            </a:r>
            <a:r>
              <a:rPr lang="pl-PL" sz="2400" dirty="0" err="1">
                <a:solidFill>
                  <a:schemeClr val="bg1"/>
                </a:solidFill>
                <a:latin typeface="Calibri"/>
              </a:rPr>
              <a:t>r</a:t>
            </a:r>
            <a:r>
              <a:rPr lang="pl-PL" sz="2400" dirty="0">
                <a:solidFill>
                  <a:schemeClr val="bg1"/>
                </a:solidFill>
                <a:latin typeface="Calibri"/>
              </a:rPr>
              <a:t> </a:t>
            </a:r>
            <a:r>
              <a:rPr lang="pl-PL" sz="2400" dirty="0" err="1">
                <a:solidFill>
                  <a:schemeClr val="bg1"/>
                </a:solidFill>
                <a:latin typeface="Calibri"/>
              </a:rPr>
              <a:t>hands</a:t>
            </a:r>
            <a:r>
              <a:rPr lang="pl-PL" sz="2400" dirty="0">
                <a:solidFill>
                  <a:schemeClr val="bg1"/>
                </a:solidFill>
                <a:latin typeface="Calibri"/>
              </a:rPr>
              <a:t>.</a:t>
            </a:r>
            <a:endParaRPr lang="fr-FR" sz="2400" b="0" u="none" strike="noStrike" dirty="0">
              <a:solidFill>
                <a:schemeClr val="bg1"/>
              </a:solidFill>
              <a:effectLst/>
              <a:uFillTx/>
              <a:latin typeface="Arial"/>
            </a:endParaRPr>
          </a:p>
        </p:txBody>
      </p:sp>
      <p:sp>
        <p:nvSpPr>
          <p:cNvPr id="75" name="PlaceHolder 2"/>
          <p:cNvSpPr>
            <a:spLocks noGrp="1"/>
          </p:cNvSpPr>
          <p:nvPr>
            <p:ph type="title"/>
          </p:nvPr>
        </p:nvSpPr>
        <p:spPr>
          <a:xfrm>
            <a:off x="3219450" y="437455"/>
            <a:ext cx="2705100" cy="64728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US" sz="3600" b="0" u="none" strike="noStrike" dirty="0">
                <a:solidFill>
                  <a:schemeClr val="bg1"/>
                </a:solidFill>
                <a:effectLst/>
                <a:uFillTx/>
                <a:latin typeface="Viaoda Libre"/>
                <a:ea typeface="Viaoda Libre"/>
              </a:rPr>
              <a:t>Conclusions</a:t>
            </a:r>
            <a:endParaRPr lang="fr-FR" sz="3600" b="0" u="none" strike="noStrike" dirty="0">
              <a:solidFill>
                <a:schemeClr val="bg1"/>
              </a:solidFill>
              <a:effectLst/>
              <a:uFillTx/>
              <a:latin typeface="Arial"/>
            </a:endParaRPr>
          </a:p>
        </p:txBody>
      </p:sp>
      <p:sp>
        <p:nvSpPr>
          <p:cNvPr id="4" name="Prostokąt 3">
            <a:extLst>
              <a:ext uri="{FF2B5EF4-FFF2-40B4-BE49-F238E27FC236}">
                <a16:creationId xmlns:a16="http://schemas.microsoft.com/office/drawing/2014/main" id="{426AD9B8-7829-067A-3123-6DD5A3749E11}"/>
              </a:ext>
            </a:extLst>
          </p:cNvPr>
          <p:cNvSpPr/>
          <p:nvPr/>
        </p:nvSpPr>
        <p:spPr>
          <a:xfrm rot="21084884">
            <a:off x="4203589" y="2053992"/>
            <a:ext cx="736823" cy="706022"/>
          </a:xfrm>
          <a:prstGeom prst="rect">
            <a:avLst/>
          </a:prstGeom>
          <a:blipFill dpi="0" rotWithShape="1">
            <a:blip r:embed="rId3">
              <a:alphaModFix amt="16000"/>
            </a:blip>
            <a:srcRect/>
            <a:stretch>
              <a:fillRect l="-17000" t="-38000" r="-17000" b="-38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ymbol number sign, Question Mark, Cartoon transparent background PNG  clipart | HiClipart">
            <a:extLst>
              <a:ext uri="{FF2B5EF4-FFF2-40B4-BE49-F238E27FC236}">
                <a16:creationId xmlns:a16="http://schemas.microsoft.com/office/drawing/2014/main" id="{BA6F3911-549D-6106-C924-E030467F0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9" y="1624330"/>
            <a:ext cx="2675408" cy="23879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sk vs. Guess – Monday 8AM">
            <a:extLst>
              <a:ext uri="{FF2B5EF4-FFF2-40B4-BE49-F238E27FC236}">
                <a16:creationId xmlns:a16="http://schemas.microsoft.com/office/drawing/2014/main" id="{BD8BC3B7-31DE-9C71-CCDC-1519CF7C4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07217" cy="16243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n the Importance of Questions in an Investigation | Chris Sanders">
            <a:extLst>
              <a:ext uri="{FF2B5EF4-FFF2-40B4-BE49-F238E27FC236}">
                <a16:creationId xmlns:a16="http://schemas.microsoft.com/office/drawing/2014/main" id="{6E7FE5DB-A1A4-8D84-6EDD-016B682A01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12296"/>
            <a:ext cx="2707217" cy="113120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o Get the Most Out of Your Team, Ask Better Questions - Business HorsePower">
            <a:extLst>
              <a:ext uri="{FF2B5EF4-FFF2-40B4-BE49-F238E27FC236}">
                <a16:creationId xmlns:a16="http://schemas.microsoft.com/office/drawing/2014/main" id="{62A63A77-D8D0-3514-7BB2-2BC95897B7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7217" y="1614171"/>
            <a:ext cx="20955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Answering tough interview questions | Michael Page">
            <a:extLst>
              <a:ext uri="{FF2B5EF4-FFF2-40B4-BE49-F238E27FC236}">
                <a16:creationId xmlns:a16="http://schemas.microsoft.com/office/drawing/2014/main" id="{B8DD51A0-961B-C915-658A-D805E4EA74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7217" y="-1"/>
            <a:ext cx="1864783" cy="1624330"/>
          </a:xfrm>
          <a:prstGeom prst="rect">
            <a:avLst/>
          </a:prstGeom>
          <a:noFill/>
          <a:extLst>
            <a:ext uri="{909E8E84-426E-40DD-AFC4-6F175D3DCCD1}">
              <a14:hiddenFill xmlns:a14="http://schemas.microsoft.com/office/drawing/2010/main">
                <a:solidFill>
                  <a:srgbClr val="FFFFFF"/>
                </a:solidFill>
              </a14:hiddenFill>
            </a:ext>
          </a:extLst>
        </p:spPr>
      </p:pic>
      <p:sp>
        <p:nvSpPr>
          <p:cNvPr id="2" name="pole tekstowe 1">
            <a:extLst>
              <a:ext uri="{FF2B5EF4-FFF2-40B4-BE49-F238E27FC236}">
                <a16:creationId xmlns:a16="http://schemas.microsoft.com/office/drawing/2014/main" id="{293DF868-D7D4-110E-B4D0-B3A50F3DED09}"/>
              </a:ext>
            </a:extLst>
          </p:cNvPr>
          <p:cNvSpPr txBox="1"/>
          <p:nvPr/>
        </p:nvSpPr>
        <p:spPr>
          <a:xfrm>
            <a:off x="5873750" y="227389"/>
            <a:ext cx="1907895" cy="584775"/>
          </a:xfrm>
          <a:prstGeom prst="rect">
            <a:avLst/>
          </a:prstGeom>
          <a:noFill/>
        </p:spPr>
        <p:txBody>
          <a:bodyPr wrap="none" rtlCol="0">
            <a:spAutoFit/>
          </a:bodyPr>
          <a:lstStyle/>
          <a:p>
            <a:pPr algn="ctr"/>
            <a:r>
              <a:rPr lang="pl-PL" sz="3200" dirty="0" err="1">
                <a:latin typeface="Bradley Hand ITC" panose="03070402050302030203" pitchFamily="66" charset="0"/>
              </a:rPr>
              <a:t>Questions</a:t>
            </a:r>
            <a:endParaRPr lang="pl-PL" sz="3200" dirty="0">
              <a:latin typeface="Bradley Hand ITC" panose="03070402050302030203" pitchFamily="66" charset="0"/>
            </a:endParaRPr>
          </a:p>
        </p:txBody>
      </p:sp>
      <p:sp>
        <p:nvSpPr>
          <p:cNvPr id="4" name="pole tekstowe 3">
            <a:extLst>
              <a:ext uri="{FF2B5EF4-FFF2-40B4-BE49-F238E27FC236}">
                <a16:creationId xmlns:a16="http://schemas.microsoft.com/office/drawing/2014/main" id="{F4B6E6BD-B5F5-04E3-0956-ACB0FBBE6A51}"/>
              </a:ext>
            </a:extLst>
          </p:cNvPr>
          <p:cNvSpPr txBox="1"/>
          <p:nvPr/>
        </p:nvSpPr>
        <p:spPr>
          <a:xfrm>
            <a:off x="4931793" y="1301163"/>
            <a:ext cx="3791807" cy="1569660"/>
          </a:xfrm>
          <a:prstGeom prst="rect">
            <a:avLst/>
          </a:prstGeom>
          <a:noFill/>
        </p:spPr>
        <p:txBody>
          <a:bodyPr wrap="square" rtlCol="0">
            <a:spAutoFit/>
          </a:bodyPr>
          <a:lstStyle/>
          <a:p>
            <a:r>
              <a:rPr lang="pl-PL" sz="2400" dirty="0">
                <a:latin typeface="Bradley Hand ITC" panose="03070402050302030203" pitchFamily="66" charset="0"/>
              </a:rPr>
              <a:t>W</a:t>
            </a:r>
            <a:r>
              <a:rPr lang="en-US" sz="2400" dirty="0">
                <a:latin typeface="Bradley Hand ITC" panose="03070402050302030203" pitchFamily="66" charset="0"/>
              </a:rPr>
              <a:t>hat is the main factor contributing to your </a:t>
            </a:r>
            <a:r>
              <a:rPr lang="pl-PL" sz="2400" dirty="0">
                <a:latin typeface="Bradley Hand ITC" panose="03070402050302030203" pitchFamily="66" charset="0"/>
              </a:rPr>
              <a:t>p</a:t>
            </a:r>
            <a:r>
              <a:rPr lang="en-US" sz="2400" dirty="0" err="1">
                <a:latin typeface="Bradley Hand ITC" panose="03070402050302030203" pitchFamily="66" charset="0"/>
              </a:rPr>
              <a:t>rocrastination</a:t>
            </a:r>
            <a:r>
              <a:rPr lang="pl-PL" sz="2400" dirty="0">
                <a:latin typeface="Bradley Hand ITC" panose="03070402050302030203" pitchFamily="66" charset="0"/>
              </a:rPr>
              <a:t>? How do </a:t>
            </a:r>
            <a:r>
              <a:rPr lang="pl-PL" sz="2400" dirty="0" err="1">
                <a:latin typeface="Bradley Hand ITC" panose="03070402050302030203" pitchFamily="66" charset="0"/>
              </a:rPr>
              <a:t>you</a:t>
            </a:r>
            <a:r>
              <a:rPr lang="pl-PL" sz="2400" dirty="0">
                <a:latin typeface="Bradley Hand ITC" panose="03070402050302030203" pitchFamily="66" charset="0"/>
              </a:rPr>
              <a:t> </a:t>
            </a:r>
            <a:r>
              <a:rPr lang="pl-PL" sz="2400" dirty="0" err="1">
                <a:latin typeface="Bradley Hand ITC" panose="03070402050302030203" pitchFamily="66" charset="0"/>
              </a:rPr>
              <a:t>deal</a:t>
            </a:r>
            <a:r>
              <a:rPr lang="pl-PL" sz="2400" dirty="0">
                <a:latin typeface="Bradley Hand ITC" panose="03070402050302030203" pitchFamily="66" charset="0"/>
              </a:rPr>
              <a:t> with </a:t>
            </a:r>
            <a:r>
              <a:rPr lang="pl-PL" sz="2400" dirty="0" err="1">
                <a:latin typeface="Bradley Hand ITC" panose="03070402050302030203" pitchFamily="66" charset="0"/>
              </a:rPr>
              <a:t>it</a:t>
            </a:r>
            <a:r>
              <a:rPr lang="pl-PL" sz="2400" dirty="0">
                <a:latin typeface="Bradley Hand ITC" panose="03070402050302030203" pitchFamily="66" charset="0"/>
              </a:rPr>
              <a:t>?</a:t>
            </a:r>
          </a:p>
        </p:txBody>
      </p:sp>
      <p:sp>
        <p:nvSpPr>
          <p:cNvPr id="6" name="pole tekstowe 5">
            <a:extLst>
              <a:ext uri="{FF2B5EF4-FFF2-40B4-BE49-F238E27FC236}">
                <a16:creationId xmlns:a16="http://schemas.microsoft.com/office/drawing/2014/main" id="{D459356C-B3E6-B00A-A6D1-CAE681CA6C5A}"/>
              </a:ext>
            </a:extLst>
          </p:cNvPr>
          <p:cNvSpPr txBox="1"/>
          <p:nvPr/>
        </p:nvSpPr>
        <p:spPr>
          <a:xfrm>
            <a:off x="4931793" y="3227466"/>
            <a:ext cx="2966932" cy="1569660"/>
          </a:xfrm>
          <a:prstGeom prst="rect">
            <a:avLst/>
          </a:prstGeom>
          <a:noFill/>
        </p:spPr>
        <p:txBody>
          <a:bodyPr wrap="square" rtlCol="0">
            <a:spAutoFit/>
          </a:bodyPr>
          <a:lstStyle/>
          <a:p>
            <a:r>
              <a:rPr lang="pl-PL" sz="2400" dirty="0" err="1">
                <a:latin typeface="Bradley Hand ITC" panose="03070402050302030203" pitchFamily="66" charset="0"/>
              </a:rPr>
              <a:t>Which</a:t>
            </a:r>
            <a:r>
              <a:rPr lang="pl-PL" sz="2400" dirty="0">
                <a:latin typeface="Bradley Hand ITC" panose="03070402050302030203" pitchFamily="66" charset="0"/>
              </a:rPr>
              <a:t> </a:t>
            </a:r>
            <a:r>
              <a:rPr lang="pl-PL" sz="2400" dirty="0" err="1">
                <a:latin typeface="Bradley Hand ITC" panose="03070402050302030203" pitchFamily="66" charset="0"/>
              </a:rPr>
              <a:t>solution</a:t>
            </a:r>
            <a:r>
              <a:rPr lang="pl-PL" sz="2400" dirty="0">
                <a:latin typeface="Bradley Hand ITC" panose="03070402050302030203" pitchFamily="66" charset="0"/>
              </a:rPr>
              <a:t> to </a:t>
            </a:r>
            <a:r>
              <a:rPr lang="pl-PL" sz="2400" dirty="0" err="1">
                <a:latin typeface="Bradley Hand ITC" panose="03070402050302030203" pitchFamily="66" charset="0"/>
              </a:rPr>
              <a:t>procrastination</a:t>
            </a:r>
            <a:r>
              <a:rPr lang="pl-PL" sz="2400" dirty="0">
                <a:latin typeface="Bradley Hand ITC" panose="03070402050302030203" pitchFamily="66" charset="0"/>
              </a:rPr>
              <a:t> </a:t>
            </a:r>
            <a:r>
              <a:rPr lang="pl-PL" sz="2400" dirty="0" err="1">
                <a:latin typeface="Bradley Hand ITC" panose="03070402050302030203" pitchFamily="66" charset="0"/>
              </a:rPr>
              <a:t>is</a:t>
            </a:r>
            <a:r>
              <a:rPr lang="pl-PL" sz="2400" dirty="0">
                <a:latin typeface="Bradley Hand ITC" panose="03070402050302030203" pitchFamily="66" charset="0"/>
              </a:rPr>
              <a:t> most </a:t>
            </a:r>
            <a:r>
              <a:rPr lang="pl-PL" sz="2400" dirty="0" err="1">
                <a:latin typeface="Bradley Hand ITC" panose="03070402050302030203" pitchFamily="66" charset="0"/>
              </a:rPr>
              <a:t>appealing</a:t>
            </a:r>
            <a:r>
              <a:rPr lang="pl-PL" sz="2400" dirty="0">
                <a:latin typeface="Bradley Hand ITC" panose="03070402050302030203" pitchFamily="66" charset="0"/>
              </a:rPr>
              <a:t> to </a:t>
            </a:r>
            <a:r>
              <a:rPr lang="pl-PL" sz="2400" dirty="0" err="1">
                <a:latin typeface="Bradley Hand ITC" panose="03070402050302030203" pitchFamily="66" charset="0"/>
              </a:rPr>
              <a:t>you</a:t>
            </a:r>
            <a:r>
              <a:rPr lang="pl-PL" sz="2400" dirty="0">
                <a:latin typeface="Bradley Hand ITC" panose="03070402050302030203" pitchFamily="66" charset="0"/>
              </a:rPr>
              <a:t> and </a:t>
            </a:r>
            <a:r>
              <a:rPr lang="pl-PL" sz="2400" dirty="0" err="1">
                <a:latin typeface="Bradley Hand ITC" panose="03070402050302030203" pitchFamily="66" charset="0"/>
              </a:rPr>
              <a:t>why</a:t>
            </a:r>
            <a:r>
              <a:rPr lang="pl-PL" sz="2400" dirty="0">
                <a:latin typeface="Bradley Hand ITC" panose="03070402050302030203" pitchFamily="66" charset="0"/>
              </a:rPr>
              <a:t>?</a:t>
            </a:r>
          </a:p>
        </p:txBody>
      </p:sp>
    </p:spTree>
    <p:extLst>
      <p:ext uri="{BB962C8B-B14F-4D97-AF65-F5344CB8AC3E}">
        <p14:creationId xmlns:p14="http://schemas.microsoft.com/office/powerpoint/2010/main" val="919629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E2242F70-A8FE-2E15-0878-60DF68737C02}"/>
              </a:ext>
            </a:extLst>
          </p:cNvPr>
          <p:cNvSpPr txBox="1"/>
          <p:nvPr/>
        </p:nvSpPr>
        <p:spPr>
          <a:xfrm>
            <a:off x="860425" y="413317"/>
            <a:ext cx="4368504" cy="584775"/>
          </a:xfrm>
          <a:prstGeom prst="rect">
            <a:avLst/>
          </a:prstGeom>
          <a:noFill/>
        </p:spPr>
        <p:txBody>
          <a:bodyPr wrap="none" rtlCol="0">
            <a:spAutoFit/>
          </a:bodyPr>
          <a:lstStyle/>
          <a:p>
            <a:pPr algn="ctr"/>
            <a:r>
              <a:rPr lang="pl-PL" sz="3200" dirty="0" err="1">
                <a:latin typeface="Impact" panose="020B0806030902050204" pitchFamily="34" charset="0"/>
              </a:rPr>
              <a:t>What</a:t>
            </a:r>
            <a:r>
              <a:rPr lang="pl-PL" sz="3200" dirty="0">
                <a:latin typeface="Impact" panose="020B0806030902050204" pitchFamily="34" charset="0"/>
              </a:rPr>
              <a:t> </a:t>
            </a:r>
            <a:r>
              <a:rPr lang="pl-PL" sz="3200" dirty="0" err="1">
                <a:latin typeface="Impact" panose="020B0806030902050204" pitchFamily="34" charset="0"/>
              </a:rPr>
              <a:t>is</a:t>
            </a:r>
            <a:r>
              <a:rPr lang="pl-PL" sz="3200" dirty="0">
                <a:latin typeface="Impact" panose="020B0806030902050204" pitchFamily="34" charset="0"/>
              </a:rPr>
              <a:t> Procrastination?</a:t>
            </a:r>
          </a:p>
        </p:txBody>
      </p:sp>
      <p:sp>
        <p:nvSpPr>
          <p:cNvPr id="7" name="Rectangle 4">
            <a:extLst>
              <a:ext uri="{FF2B5EF4-FFF2-40B4-BE49-F238E27FC236}">
                <a16:creationId xmlns:a16="http://schemas.microsoft.com/office/drawing/2014/main" id="{0B5FC254-5AD5-49DE-3A1C-362FC4EDB472}"/>
              </a:ext>
            </a:extLst>
          </p:cNvPr>
          <p:cNvSpPr>
            <a:spLocks noChangeArrowheads="1"/>
          </p:cNvSpPr>
          <p:nvPr/>
        </p:nvSpPr>
        <p:spPr bwMode="auto">
          <a:xfrm>
            <a:off x="628650" y="2078038"/>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000" b="0" i="0" u="none" strike="noStrike" cap="none" normalizeH="0" baseline="0">
              <a:ln>
                <a:noFill/>
              </a:ln>
              <a:solidFill>
                <a:srgbClr val="2021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pic>
        <p:nvPicPr>
          <p:cNvPr id="1030" name="Picture 6" descr="Pató Péter Pál">
            <a:hlinkClick r:id="rId2"/>
            <a:extLst>
              <a:ext uri="{FF2B5EF4-FFF2-40B4-BE49-F238E27FC236}">
                <a16:creationId xmlns:a16="http://schemas.microsoft.com/office/drawing/2014/main" id="{AE2DB762-E34F-55B0-1544-966C33D18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0402888"/>
            <a:ext cx="23812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hlinkClick r:id="rId4"/>
            <a:extLst>
              <a:ext uri="{FF2B5EF4-FFF2-40B4-BE49-F238E27FC236}">
                <a16:creationId xmlns:a16="http://schemas.microsoft.com/office/drawing/2014/main" id="{BCFC5732-6D5D-4BF7-EB19-F9746F4E27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1264563"/>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hlinkClick r:id="rId6"/>
            <a:extLst>
              <a:ext uri="{FF2B5EF4-FFF2-40B4-BE49-F238E27FC236}">
                <a16:creationId xmlns:a16="http://schemas.microsoft.com/office/drawing/2014/main" id="{C59CA5F3-BF59-DD68-11D0-9519C62217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500" y="21783675"/>
            <a:ext cx="28575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hlinkClick r:id="rId8"/>
            <a:extLst>
              <a:ext uri="{FF2B5EF4-FFF2-40B4-BE49-F238E27FC236}">
                <a16:creationId xmlns:a16="http://schemas.microsoft.com/office/drawing/2014/main" id="{2169597F-E8C3-1AE1-9F2D-3BEC5318C7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500" y="22301200"/>
            <a:ext cx="32385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Edit this at Wikidata">
            <a:hlinkClick r:id="rId10" tooltip="Edit this at Wikidata"/>
            <a:extLst>
              <a:ext uri="{FF2B5EF4-FFF2-40B4-BE49-F238E27FC236}">
                <a16:creationId xmlns:a16="http://schemas.microsoft.com/office/drawing/2014/main" id="{622873A1-B851-27E2-0BC3-34FA6E00E7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2150" y="23002875"/>
            <a:ext cx="95250" cy="9525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The fictional character Pepper, a girl wearing plaid and a large hat, is shaving a yak while explaining to someone offscreen that this is a productive step in her work.">
            <a:extLst>
              <a:ext uri="{FF2B5EF4-FFF2-40B4-BE49-F238E27FC236}">
                <a16:creationId xmlns:a16="http://schemas.microsoft.com/office/drawing/2014/main" id="{BFC9932B-B16A-526B-9BED-C7A60900A1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5200" y="0"/>
            <a:ext cx="3098800" cy="17849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 Wikipedia, wolna encyklopedia">
            <a:extLst>
              <a:ext uri="{FF2B5EF4-FFF2-40B4-BE49-F238E27FC236}">
                <a16:creationId xmlns:a16="http://schemas.microsoft.com/office/drawing/2014/main" id="{3A5212C2-3830-DE9F-A1D7-78195C1B44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579374"/>
            <a:ext cx="7677150" cy="3680128"/>
          </a:xfrm>
          <a:prstGeom prst="rect">
            <a:avLst/>
          </a:prstGeom>
          <a:noFill/>
          <a:extLst>
            <a:ext uri="{909E8E84-426E-40DD-AFC4-6F175D3DCCD1}">
              <a14:hiddenFill xmlns:a14="http://schemas.microsoft.com/office/drawing/2010/main">
                <a:solidFill>
                  <a:srgbClr val="FFFFFF"/>
                </a:solidFill>
              </a14:hiddenFill>
            </a:ext>
          </a:extLst>
        </p:spPr>
      </p:pic>
      <p:sp>
        <p:nvSpPr>
          <p:cNvPr id="12" name="pole tekstowe 11">
            <a:extLst>
              <a:ext uri="{FF2B5EF4-FFF2-40B4-BE49-F238E27FC236}">
                <a16:creationId xmlns:a16="http://schemas.microsoft.com/office/drawing/2014/main" id="{FF32BB75-2471-B79B-8E48-B318445108FF}"/>
              </a:ext>
            </a:extLst>
          </p:cNvPr>
          <p:cNvSpPr txBox="1"/>
          <p:nvPr/>
        </p:nvSpPr>
        <p:spPr>
          <a:xfrm>
            <a:off x="0" y="1441262"/>
            <a:ext cx="8582321" cy="3754874"/>
          </a:xfrm>
          <a:prstGeom prst="rect">
            <a:avLst/>
          </a:prstGeom>
          <a:noFill/>
        </p:spPr>
        <p:txBody>
          <a:bodyPr wrap="square">
            <a:spAutoFit/>
          </a:bodyPr>
          <a:lstStyle/>
          <a:p>
            <a:pPr algn="l">
              <a:spcBef>
                <a:spcPts val="600"/>
              </a:spcBef>
              <a:buNone/>
            </a:pPr>
            <a:r>
              <a:rPr lang="en-US" sz="1100" b="0" i="0" dirty="0">
                <a:solidFill>
                  <a:srgbClr val="202122"/>
                </a:solidFill>
                <a:effectLst/>
                <a:latin typeface="Arial" panose="020B0604020202020204" pitchFamily="34" charset="0"/>
              </a:rPr>
              <a:t>From Wikipedia, the free encyclopedia</a:t>
            </a:r>
          </a:p>
          <a:p>
            <a:pPr algn="l" rtl="0">
              <a:spcBef>
                <a:spcPts val="1200"/>
              </a:spcBef>
              <a:buNone/>
            </a:pPr>
            <a:r>
              <a:rPr lang="en-US" sz="1100" b="1" i="0" dirty="0">
                <a:solidFill>
                  <a:srgbClr val="202122"/>
                </a:solidFill>
                <a:effectLst/>
                <a:latin typeface="Arial" panose="020B0604020202020204" pitchFamily="34" charset="0"/>
              </a:rPr>
              <a:t>Procrastination</a:t>
            </a:r>
            <a:r>
              <a:rPr lang="en-US" sz="1100" b="0" i="0" dirty="0">
                <a:solidFill>
                  <a:srgbClr val="202122"/>
                </a:solidFill>
                <a:effectLst/>
                <a:latin typeface="Arial" panose="020B0604020202020204" pitchFamily="34" charset="0"/>
              </a:rPr>
              <a:t> is the act of unnecessarily delaying or postponing something despite knowing that there could be negative consequences for doing so. It is a common human experience involving delays in everyday chores or even putting off tasks such as attending an appointment, submitting a job report or academic assignment, or broaching a stressful issue with a partner. It is often perceived as a negative trait due to its hindering effect on one's </a:t>
            </a:r>
            <a:r>
              <a:rPr lang="en-US" sz="1100" b="0" i="0" u="none" strike="noStrike" dirty="0">
                <a:solidFill>
                  <a:srgbClr val="3366CC"/>
                </a:solidFill>
                <a:effectLst/>
                <a:latin typeface="Arial" panose="020B0604020202020204" pitchFamily="34" charset="0"/>
                <a:hlinkClick r:id="rId14" tooltip="Productivity"/>
              </a:rPr>
              <a:t>productivity</a:t>
            </a:r>
            <a:r>
              <a:rPr lang="en-US" sz="1100" b="0" i="0" dirty="0">
                <a:solidFill>
                  <a:srgbClr val="202122"/>
                </a:solidFill>
                <a:effectLst/>
                <a:latin typeface="Arial" panose="020B0604020202020204" pitchFamily="34" charset="0"/>
              </a:rPr>
              <a:t>, associated with </a:t>
            </a:r>
            <a:r>
              <a:rPr lang="en-US" sz="1100" b="0" i="0" u="none" strike="noStrike" dirty="0">
                <a:solidFill>
                  <a:srgbClr val="3366CC"/>
                </a:solidFill>
                <a:effectLst/>
                <a:latin typeface="Arial" panose="020B0604020202020204" pitchFamily="34" charset="0"/>
                <a:hlinkClick r:id="rId15" tooltip="Depression (mood)"/>
              </a:rPr>
              <a:t>depression</a:t>
            </a:r>
            <a:r>
              <a:rPr lang="en-US" sz="1100" b="0" i="0" dirty="0">
                <a:solidFill>
                  <a:srgbClr val="202122"/>
                </a:solidFill>
                <a:effectLst/>
                <a:latin typeface="Arial" panose="020B0604020202020204" pitchFamily="34" charset="0"/>
              </a:rPr>
              <a:t>, low </a:t>
            </a:r>
            <a:r>
              <a:rPr lang="en-US" sz="1100" b="0" i="0" u="none" strike="noStrike" dirty="0">
                <a:solidFill>
                  <a:srgbClr val="3366CC"/>
                </a:solidFill>
                <a:effectLst/>
                <a:latin typeface="Arial" panose="020B0604020202020204" pitchFamily="34" charset="0"/>
                <a:hlinkClick r:id="rId16" tooltip="Self-esteem"/>
              </a:rPr>
              <a:t>self-esteem</a:t>
            </a:r>
            <a:r>
              <a:rPr lang="en-US" sz="1100" b="0" i="0" dirty="0">
                <a:solidFill>
                  <a:srgbClr val="202122"/>
                </a:solidFill>
                <a:effectLst/>
                <a:latin typeface="Arial" panose="020B0604020202020204" pitchFamily="34" charset="0"/>
              </a:rPr>
              <a:t>, guilt, and feelings of inadequacy.</a:t>
            </a:r>
            <a:r>
              <a:rPr lang="en-US" sz="1100" b="0" i="0" u="none" strike="noStrike" baseline="30000" dirty="0">
                <a:solidFill>
                  <a:srgbClr val="3366CC"/>
                </a:solidFill>
                <a:effectLst/>
                <a:latin typeface="Arial" panose="020B0604020202020204" pitchFamily="34" charset="0"/>
                <a:hlinkClick r:id="rId17"/>
              </a:rPr>
              <a:t>[1]</a:t>
            </a:r>
            <a:r>
              <a:rPr lang="en-US" sz="1100" b="0" i="0" dirty="0">
                <a:solidFill>
                  <a:srgbClr val="202122"/>
                </a:solidFill>
                <a:effectLst/>
                <a:latin typeface="Arial" panose="020B0604020202020204" pitchFamily="34" charset="0"/>
              </a:rPr>
              <a:t> However, it can also be considered a wise response to certain demands that could present risky or negative outcomes or require waiting for new information to arrive.</a:t>
            </a:r>
            <a:r>
              <a:rPr lang="en-US" sz="1100" b="0" i="0" u="none" strike="noStrike" baseline="30000" dirty="0">
                <a:solidFill>
                  <a:srgbClr val="3366CC"/>
                </a:solidFill>
                <a:effectLst/>
                <a:latin typeface="Arial" panose="020B0604020202020204" pitchFamily="34" charset="0"/>
                <a:hlinkClick r:id="rId18"/>
              </a:rPr>
              <a:t>[2]</a:t>
            </a:r>
            <a:endParaRPr lang="en-US" sz="1100" b="0" i="0" dirty="0">
              <a:solidFill>
                <a:srgbClr val="202122"/>
              </a:solidFill>
              <a:effectLst/>
              <a:latin typeface="Arial" panose="020B0604020202020204" pitchFamily="34" charset="0"/>
            </a:endParaRPr>
          </a:p>
          <a:p>
            <a:pPr algn="l" rtl="0">
              <a:spcBef>
                <a:spcPts val="1200"/>
              </a:spcBef>
              <a:buNone/>
            </a:pPr>
            <a:r>
              <a:rPr lang="en-US" sz="1100" b="0" i="0" dirty="0">
                <a:solidFill>
                  <a:srgbClr val="202122"/>
                </a:solidFill>
                <a:effectLst/>
                <a:latin typeface="Arial" panose="020B0604020202020204" pitchFamily="34" charset="0"/>
              </a:rPr>
              <a:t>From a cultural and social perspective, students from both Western and Non-Western cultures are found to exhibit </a:t>
            </a:r>
            <a:r>
              <a:rPr lang="en-US" sz="1100" b="0" i="0" u="none" strike="noStrike" dirty="0">
                <a:solidFill>
                  <a:srgbClr val="3366CC"/>
                </a:solidFill>
                <a:effectLst/>
                <a:latin typeface="Arial" panose="020B0604020202020204" pitchFamily="34" charset="0"/>
                <a:hlinkClick r:id="rId19" tooltip="Academy"/>
              </a:rPr>
              <a:t>academic</a:t>
            </a:r>
            <a:r>
              <a:rPr lang="en-US" sz="1100" b="0" i="0" dirty="0">
                <a:solidFill>
                  <a:srgbClr val="202122"/>
                </a:solidFill>
                <a:effectLst/>
                <a:latin typeface="Arial" panose="020B0604020202020204" pitchFamily="34" charset="0"/>
              </a:rPr>
              <a:t> procrastination, but for different reasons. Students from Western cultures tend to procrastinate in order to avoid doing worse than they have done before or failing to learn as much as they should have, whereas students from Non-Western cultures tend to procrastinate in order to avoid looking incompetent or demonstrating a lack of ability in front of their peers.</a:t>
            </a:r>
            <a:r>
              <a:rPr lang="en-US" sz="1100" b="0" i="0" u="none" strike="noStrike" baseline="30000" dirty="0">
                <a:solidFill>
                  <a:srgbClr val="3366CC"/>
                </a:solidFill>
                <a:effectLst/>
                <a:latin typeface="Arial" panose="020B0604020202020204" pitchFamily="34" charset="0"/>
                <a:hlinkClick r:id="rId20"/>
              </a:rPr>
              <a:t>[3]</a:t>
            </a:r>
            <a:r>
              <a:rPr lang="en-US" sz="1100" b="0" i="0" dirty="0">
                <a:solidFill>
                  <a:srgbClr val="202122"/>
                </a:solidFill>
                <a:effectLst/>
                <a:latin typeface="Arial" panose="020B0604020202020204" pitchFamily="34" charset="0"/>
              </a:rPr>
              <a:t> Different cultural perspectives of </a:t>
            </a:r>
            <a:r>
              <a:rPr lang="en-US" sz="1100" b="0" i="0" u="none" strike="noStrike" dirty="0">
                <a:solidFill>
                  <a:srgbClr val="3366CC"/>
                </a:solidFill>
                <a:effectLst/>
                <a:latin typeface="Arial" panose="020B0604020202020204" pitchFamily="34" charset="0"/>
                <a:hlinkClick r:id="rId21" tooltip="Time management"/>
              </a:rPr>
              <a:t>time management</a:t>
            </a:r>
            <a:r>
              <a:rPr lang="en-US" sz="1100" b="0" i="0" dirty="0">
                <a:solidFill>
                  <a:srgbClr val="202122"/>
                </a:solidFill>
                <a:effectLst/>
                <a:latin typeface="Arial" panose="020B0604020202020204" pitchFamily="34" charset="0"/>
              </a:rPr>
              <a:t> can impact procrastination. For example, in cultures that have a multi-active view of time, people tend to place a higher value on making sure a job is done accurately before finishing. In cultures with a linear view of time, people tend to designate a certain amount of time on a task and stop once the allotted time has expired.</a:t>
            </a:r>
            <a:r>
              <a:rPr lang="en-US" sz="1100" b="0" i="0" u="none" strike="noStrike" baseline="30000" dirty="0">
                <a:solidFill>
                  <a:srgbClr val="3366CC"/>
                </a:solidFill>
                <a:effectLst/>
                <a:latin typeface="Arial" panose="020B0604020202020204" pitchFamily="34" charset="0"/>
                <a:hlinkClick r:id="rId22"/>
              </a:rPr>
              <a:t>[4]</a:t>
            </a:r>
            <a:endParaRPr lang="en-US" sz="1100" b="0" i="0" dirty="0">
              <a:solidFill>
                <a:srgbClr val="202122"/>
              </a:solidFill>
              <a:effectLst/>
              <a:latin typeface="Arial" panose="020B0604020202020204" pitchFamily="34" charset="0"/>
            </a:endParaRPr>
          </a:p>
          <a:p>
            <a:pPr algn="l" rtl="0">
              <a:spcBef>
                <a:spcPts val="1200"/>
              </a:spcBef>
              <a:buNone/>
            </a:pPr>
            <a:r>
              <a:rPr lang="en-US" sz="1100" b="0" i="0" dirty="0">
                <a:solidFill>
                  <a:srgbClr val="202122"/>
                </a:solidFill>
                <a:effectLst/>
                <a:latin typeface="Arial" panose="020B0604020202020204" pitchFamily="34" charset="0"/>
              </a:rPr>
              <a:t>A study of the behavioral patterns of </a:t>
            </a:r>
            <a:r>
              <a:rPr lang="en-US" sz="1100" b="0" i="0" u="none" strike="noStrike" dirty="0">
                <a:solidFill>
                  <a:srgbClr val="3366CC"/>
                </a:solidFill>
                <a:effectLst/>
                <a:latin typeface="Arial" panose="020B0604020202020204" pitchFamily="34" charset="0"/>
                <a:hlinkClick r:id="rId23" tooltip="Columbidae"/>
              </a:rPr>
              <a:t>pigeons</a:t>
            </a:r>
            <a:r>
              <a:rPr lang="en-US" sz="1100" b="0" i="0" dirty="0">
                <a:solidFill>
                  <a:srgbClr val="202122"/>
                </a:solidFill>
                <a:effectLst/>
                <a:latin typeface="Arial" panose="020B0604020202020204" pitchFamily="34" charset="0"/>
              </a:rPr>
              <a:t> through </a:t>
            </a:r>
            <a:r>
              <a:rPr lang="en-US" sz="1100" b="0" i="0" u="none" strike="noStrike" dirty="0">
                <a:solidFill>
                  <a:srgbClr val="3366CC"/>
                </a:solidFill>
                <a:effectLst/>
                <a:latin typeface="Arial" panose="020B0604020202020204" pitchFamily="34" charset="0"/>
                <a:hlinkClick r:id="rId24" tooltip="Delayed gratification"/>
              </a:rPr>
              <a:t>delayed gratification</a:t>
            </a:r>
            <a:r>
              <a:rPr lang="en-US" sz="1100" b="0" i="0" dirty="0">
                <a:solidFill>
                  <a:srgbClr val="202122"/>
                </a:solidFill>
                <a:effectLst/>
                <a:latin typeface="Arial" panose="020B0604020202020204" pitchFamily="34" charset="0"/>
              </a:rPr>
              <a:t> suggests that procrastination is not unique to humans but can also be observed in some other animals.</a:t>
            </a:r>
            <a:r>
              <a:rPr lang="en-US" sz="1100" b="0" i="0" u="none" strike="noStrike" baseline="30000" dirty="0">
                <a:solidFill>
                  <a:srgbClr val="3366CC"/>
                </a:solidFill>
                <a:effectLst/>
                <a:latin typeface="Arial" panose="020B0604020202020204" pitchFamily="34" charset="0"/>
                <a:hlinkClick r:id="rId25"/>
              </a:rPr>
              <a:t>[5]</a:t>
            </a:r>
            <a:r>
              <a:rPr lang="en-US" sz="1100" b="0" i="0" dirty="0">
                <a:solidFill>
                  <a:srgbClr val="202122"/>
                </a:solidFill>
                <a:effectLst/>
                <a:latin typeface="Arial" panose="020B0604020202020204" pitchFamily="34" charset="0"/>
              </a:rPr>
              <a:t> There are experiments finding clear evidence for "procrastination" among pigeons, which show that pigeons tend to choose a complex but delayed task rather than an easy but hurry-up one.</a:t>
            </a:r>
            <a:r>
              <a:rPr lang="en-US" sz="1100" b="0" i="0" u="none" strike="noStrike" baseline="30000" dirty="0">
                <a:solidFill>
                  <a:srgbClr val="3366CC"/>
                </a:solidFill>
                <a:effectLst/>
                <a:latin typeface="Arial" panose="020B0604020202020204" pitchFamily="34" charset="0"/>
                <a:hlinkClick r:id="rId26"/>
              </a:rPr>
              <a:t>[6]</a:t>
            </a:r>
            <a:endParaRPr lang="en-US" sz="1100" b="0" i="0" dirty="0">
              <a:solidFill>
                <a:srgbClr val="202122"/>
              </a:solidFill>
              <a:effectLst/>
              <a:latin typeface="Arial" panose="020B0604020202020204" pitchFamily="34" charset="0"/>
            </a:endParaRPr>
          </a:p>
          <a:p>
            <a:pPr algn="l" rtl="0">
              <a:spcBef>
                <a:spcPts val="1200"/>
              </a:spcBef>
              <a:buNone/>
            </a:pPr>
            <a:r>
              <a:rPr lang="en-US" sz="1100" b="0" i="0" dirty="0">
                <a:solidFill>
                  <a:srgbClr val="202122"/>
                </a:solidFill>
                <a:effectLst/>
                <a:latin typeface="Arial" panose="020B0604020202020204" pitchFamily="34" charset="0"/>
              </a:rPr>
              <a:t>Procrastination has been studied by philosophers, psychologists and, more recently, </a:t>
            </a:r>
            <a:r>
              <a:rPr lang="en-US" sz="1100" b="0" i="0" u="none" strike="noStrike" dirty="0">
                <a:solidFill>
                  <a:srgbClr val="3366CC"/>
                </a:solidFill>
                <a:effectLst/>
                <a:latin typeface="Arial" panose="020B0604020202020204" pitchFamily="34" charset="0"/>
                <a:hlinkClick r:id="rId27" tooltip="Behavioral economics"/>
              </a:rPr>
              <a:t>behavioral economists</a:t>
            </a:r>
            <a:r>
              <a:rPr lang="en-US" sz="1100" b="0" i="0" dirty="0">
                <a:solidFill>
                  <a:srgbClr val="202122"/>
                </a:solidFill>
                <a:effectLst/>
                <a:latin typeface="Arial" panose="020B0604020202020204" pitchFamily="34" charset="0"/>
              </a:rPr>
              <a:t>.</a:t>
            </a:r>
            <a:r>
              <a:rPr lang="en-US" sz="1100" b="0" i="0" u="none" strike="noStrike" baseline="30000" dirty="0">
                <a:solidFill>
                  <a:srgbClr val="3366CC"/>
                </a:solidFill>
                <a:effectLst/>
                <a:latin typeface="Arial" panose="020B0604020202020204" pitchFamily="34" charset="0"/>
                <a:hlinkClick r:id="rId28"/>
              </a:rPr>
              <a:t>[7]</a:t>
            </a:r>
            <a:endParaRPr lang="en-US" sz="1100"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79860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laceHolder 1"/>
          <p:cNvSpPr>
            <a:spLocks noGrp="1"/>
          </p:cNvSpPr>
          <p:nvPr>
            <p:ph/>
          </p:nvPr>
        </p:nvSpPr>
        <p:spPr>
          <a:xfrm>
            <a:off x="847800" y="1200240"/>
            <a:ext cx="4619160" cy="2104560"/>
          </a:xfrm>
          <a:prstGeom prst="rect">
            <a:avLst/>
          </a:prstGeom>
          <a:noFill/>
          <a:ln w="0">
            <a:noFill/>
          </a:ln>
        </p:spPr>
        <p:txBody>
          <a:bodyPr lIns="91440" tIns="91440" rIns="91440" bIns="91440" anchor="t">
            <a:normAutofit/>
          </a:bodyPr>
          <a:lstStyle/>
          <a:p>
            <a:pPr indent="0">
              <a:lnSpc>
                <a:spcPct val="120000"/>
              </a:lnSpc>
              <a:buNone/>
              <a:tabLst>
                <a:tab pos="0" algn="l"/>
              </a:tabLst>
            </a:pPr>
            <a:r>
              <a:rPr lang="pl-PL" sz="1400" dirty="0">
                <a:solidFill>
                  <a:schemeClr val="dk1"/>
                </a:solidFill>
                <a:latin typeface="Calibri"/>
              </a:rPr>
              <a:t>Procrastination </a:t>
            </a:r>
            <a:r>
              <a:rPr lang="pl-PL" sz="1400" dirty="0" err="1">
                <a:solidFill>
                  <a:schemeClr val="dk1"/>
                </a:solidFill>
                <a:latin typeface="Calibri"/>
              </a:rPr>
              <a:t>is</a:t>
            </a:r>
            <a:r>
              <a:rPr lang="pl-PL" sz="1400" dirty="0">
                <a:solidFill>
                  <a:schemeClr val="dk1"/>
                </a:solidFill>
                <a:latin typeface="Calibri"/>
              </a:rPr>
              <a:t> a </a:t>
            </a:r>
            <a:r>
              <a:rPr lang="pl-PL" sz="1400" dirty="0" err="1">
                <a:solidFill>
                  <a:schemeClr val="dk1"/>
                </a:solidFill>
                <a:latin typeface="Calibri"/>
              </a:rPr>
              <a:t>serious</a:t>
            </a:r>
            <a:r>
              <a:rPr lang="pl-PL" sz="1400" dirty="0">
                <a:solidFill>
                  <a:schemeClr val="dk1"/>
                </a:solidFill>
                <a:latin typeface="Calibri"/>
              </a:rPr>
              <a:t> problem, </a:t>
            </a:r>
            <a:r>
              <a:rPr lang="pl-PL" sz="1400" dirty="0" err="1">
                <a:solidFill>
                  <a:schemeClr val="dk1"/>
                </a:solidFill>
                <a:latin typeface="Calibri"/>
              </a:rPr>
              <a:t>especially</a:t>
            </a:r>
            <a:r>
              <a:rPr lang="pl-PL" sz="1400" dirty="0">
                <a:solidFill>
                  <a:schemeClr val="dk1"/>
                </a:solidFill>
                <a:latin typeface="Calibri"/>
              </a:rPr>
              <a:t> </a:t>
            </a:r>
            <a:r>
              <a:rPr lang="pl-PL" sz="1400" dirty="0" err="1">
                <a:solidFill>
                  <a:schemeClr val="dk1"/>
                </a:solidFill>
                <a:latin typeface="Calibri"/>
              </a:rPr>
              <a:t>among</a:t>
            </a:r>
            <a:r>
              <a:rPr lang="pl-PL" sz="1400" dirty="0">
                <a:solidFill>
                  <a:schemeClr val="dk1"/>
                </a:solidFill>
                <a:latin typeface="Calibri"/>
              </a:rPr>
              <a:t> the </a:t>
            </a:r>
            <a:r>
              <a:rPr lang="pl-PL" sz="1400" dirty="0" err="1">
                <a:solidFill>
                  <a:schemeClr val="dk1"/>
                </a:solidFill>
                <a:latin typeface="Calibri"/>
              </a:rPr>
              <a:t>young</a:t>
            </a:r>
            <a:r>
              <a:rPr lang="pl-PL" sz="1400" dirty="0">
                <a:solidFill>
                  <a:schemeClr val="dk1"/>
                </a:solidFill>
                <a:latin typeface="Calibri"/>
              </a:rPr>
              <a:t>, </a:t>
            </a:r>
            <a:r>
              <a:rPr lang="pl-PL" sz="1400" dirty="0" err="1">
                <a:solidFill>
                  <a:schemeClr val="dk1"/>
                </a:solidFill>
                <a:latin typeface="Calibri"/>
              </a:rPr>
              <a:t>unexperienced</a:t>
            </a:r>
            <a:r>
              <a:rPr lang="pl-PL" sz="1400" dirty="0">
                <a:solidFill>
                  <a:schemeClr val="dk1"/>
                </a:solidFill>
                <a:latin typeface="Calibri"/>
              </a:rPr>
              <a:t> </a:t>
            </a:r>
            <a:r>
              <a:rPr lang="pl-PL" sz="1400" dirty="0" err="1">
                <a:solidFill>
                  <a:schemeClr val="dk1"/>
                </a:solidFill>
                <a:latin typeface="Calibri"/>
              </a:rPr>
              <a:t>people</a:t>
            </a:r>
            <a:r>
              <a:rPr lang="pl-PL" sz="1400" dirty="0">
                <a:solidFill>
                  <a:schemeClr val="dk1"/>
                </a:solidFill>
                <a:latin typeface="Calibri"/>
              </a:rPr>
              <a:t>. </a:t>
            </a:r>
            <a:r>
              <a:rPr lang="pl-PL" sz="1400" dirty="0" err="1">
                <a:solidFill>
                  <a:schemeClr val="dk1"/>
                </a:solidFill>
                <a:latin typeface="Calibri"/>
              </a:rPr>
              <a:t>They</a:t>
            </a:r>
            <a:r>
              <a:rPr lang="pl-PL" sz="1400" dirty="0">
                <a:solidFill>
                  <a:schemeClr val="dk1"/>
                </a:solidFill>
                <a:latin typeface="Calibri"/>
              </a:rPr>
              <a:t> </a:t>
            </a:r>
            <a:r>
              <a:rPr lang="pl-PL" sz="1400" dirty="0" err="1">
                <a:solidFill>
                  <a:schemeClr val="dk1"/>
                </a:solidFill>
                <a:latin typeface="Calibri"/>
              </a:rPr>
              <a:t>tend</a:t>
            </a:r>
            <a:r>
              <a:rPr lang="pl-PL" sz="1400" dirty="0">
                <a:solidFill>
                  <a:schemeClr val="dk1"/>
                </a:solidFill>
                <a:latin typeface="Calibri"/>
              </a:rPr>
              <a:t> to </a:t>
            </a:r>
            <a:r>
              <a:rPr lang="pl-PL" sz="1400" dirty="0" err="1">
                <a:solidFill>
                  <a:schemeClr val="dk1"/>
                </a:solidFill>
                <a:latin typeface="Calibri"/>
              </a:rPr>
              <a:t>put</a:t>
            </a:r>
            <a:r>
              <a:rPr lang="pl-PL" sz="1400" dirty="0">
                <a:solidFill>
                  <a:schemeClr val="dk1"/>
                </a:solidFill>
                <a:latin typeface="Calibri"/>
              </a:rPr>
              <a:t> </a:t>
            </a:r>
            <a:r>
              <a:rPr lang="pl-PL" sz="1400" dirty="0" err="1">
                <a:solidFill>
                  <a:schemeClr val="dk1"/>
                </a:solidFill>
                <a:latin typeface="Calibri"/>
              </a:rPr>
              <a:t>things</a:t>
            </a:r>
            <a:r>
              <a:rPr lang="pl-PL" sz="1400" dirty="0">
                <a:solidFill>
                  <a:schemeClr val="dk1"/>
                </a:solidFill>
                <a:latin typeface="Calibri"/>
              </a:rPr>
              <a:t> </a:t>
            </a:r>
            <a:r>
              <a:rPr lang="pl-PL" sz="1400" dirty="0" err="1">
                <a:solidFill>
                  <a:schemeClr val="dk1"/>
                </a:solidFill>
                <a:latin typeface="Calibri"/>
              </a:rPr>
              <a:t>away</a:t>
            </a:r>
            <a:r>
              <a:rPr lang="pl-PL" sz="1400" dirty="0">
                <a:solidFill>
                  <a:schemeClr val="dk1"/>
                </a:solidFill>
                <a:latin typeface="Calibri"/>
              </a:rPr>
              <a:t> for </a:t>
            </a:r>
            <a:r>
              <a:rPr lang="pl-PL" sz="1400" dirty="0" err="1">
                <a:solidFill>
                  <a:schemeClr val="dk1"/>
                </a:solidFill>
                <a:latin typeface="Calibri"/>
              </a:rPr>
              <a:t>later</a:t>
            </a:r>
            <a:r>
              <a:rPr lang="pl-PL" sz="1400" dirty="0">
                <a:solidFill>
                  <a:schemeClr val="dk1"/>
                </a:solidFill>
                <a:latin typeface="Calibri"/>
              </a:rPr>
              <a:t>, </a:t>
            </a:r>
            <a:r>
              <a:rPr lang="pl-PL" sz="1400" dirty="0" err="1">
                <a:solidFill>
                  <a:schemeClr val="dk1"/>
                </a:solidFill>
                <a:latin typeface="Calibri"/>
              </a:rPr>
              <a:t>only</a:t>
            </a:r>
            <a:r>
              <a:rPr lang="pl-PL" sz="1400" dirty="0">
                <a:solidFill>
                  <a:schemeClr val="dk1"/>
                </a:solidFill>
                <a:latin typeface="Calibri"/>
              </a:rPr>
              <a:t> for </a:t>
            </a:r>
            <a:r>
              <a:rPr lang="pl-PL" sz="1400" dirty="0" err="1">
                <a:solidFill>
                  <a:schemeClr val="dk1"/>
                </a:solidFill>
                <a:latin typeface="Calibri"/>
              </a:rPr>
              <a:t>them</a:t>
            </a:r>
            <a:r>
              <a:rPr lang="pl-PL" sz="1400" dirty="0">
                <a:solidFill>
                  <a:schemeClr val="dk1"/>
                </a:solidFill>
                <a:latin typeface="Calibri"/>
              </a:rPr>
              <a:t> to </a:t>
            </a:r>
            <a:r>
              <a:rPr lang="pl-PL" sz="1400" dirty="0" err="1">
                <a:solidFill>
                  <a:schemeClr val="dk1"/>
                </a:solidFill>
                <a:latin typeface="Calibri"/>
              </a:rPr>
              <a:t>realize</a:t>
            </a:r>
            <a:r>
              <a:rPr lang="pl-PL" sz="1400" dirty="0">
                <a:solidFill>
                  <a:schemeClr val="dk1"/>
                </a:solidFill>
                <a:latin typeface="Calibri"/>
              </a:rPr>
              <a:t> </a:t>
            </a:r>
            <a:r>
              <a:rPr lang="pl-PL" sz="1400" dirty="0" err="1">
                <a:solidFill>
                  <a:schemeClr val="dk1"/>
                </a:solidFill>
                <a:latin typeface="Calibri"/>
              </a:rPr>
              <a:t>that</a:t>
            </a:r>
            <a:r>
              <a:rPr lang="pl-PL" sz="1400" dirty="0">
                <a:solidFill>
                  <a:schemeClr val="dk1"/>
                </a:solidFill>
                <a:latin typeface="Calibri"/>
              </a:rPr>
              <a:t> the deadline </a:t>
            </a:r>
            <a:r>
              <a:rPr lang="pl-PL" sz="1400" dirty="0" err="1">
                <a:solidFill>
                  <a:schemeClr val="dk1"/>
                </a:solidFill>
                <a:latin typeface="Calibri"/>
              </a:rPr>
              <a:t>is</a:t>
            </a:r>
            <a:r>
              <a:rPr lang="pl-PL" sz="1400" dirty="0">
                <a:solidFill>
                  <a:schemeClr val="dk1"/>
                </a:solidFill>
                <a:latin typeface="Calibri"/>
              </a:rPr>
              <a:t> </a:t>
            </a:r>
            <a:r>
              <a:rPr lang="pl-PL" sz="1400" dirty="0" err="1">
                <a:solidFill>
                  <a:schemeClr val="dk1"/>
                </a:solidFill>
                <a:latin typeface="Calibri"/>
              </a:rPr>
              <a:t>looming</a:t>
            </a:r>
            <a:r>
              <a:rPr lang="pl-PL" sz="1400" dirty="0">
                <a:solidFill>
                  <a:schemeClr val="dk1"/>
                </a:solidFill>
                <a:latin typeface="Calibri"/>
              </a:rPr>
              <a:t> and </a:t>
            </a:r>
            <a:r>
              <a:rPr lang="pl-PL" sz="1400" dirty="0" err="1">
                <a:solidFill>
                  <a:schemeClr val="dk1"/>
                </a:solidFill>
                <a:latin typeface="Calibri"/>
              </a:rPr>
              <a:t>they</a:t>
            </a:r>
            <a:r>
              <a:rPr lang="pl-PL" sz="1400" dirty="0">
                <a:solidFill>
                  <a:schemeClr val="dk1"/>
                </a:solidFill>
                <a:latin typeface="Calibri"/>
              </a:rPr>
              <a:t> </a:t>
            </a:r>
            <a:r>
              <a:rPr lang="pl-PL" sz="1400" dirty="0" err="1">
                <a:solidFill>
                  <a:schemeClr val="dk1"/>
                </a:solidFill>
                <a:latin typeface="Calibri"/>
              </a:rPr>
              <a:t>are</a:t>
            </a:r>
            <a:r>
              <a:rPr lang="pl-PL" sz="1400" dirty="0">
                <a:solidFill>
                  <a:schemeClr val="dk1"/>
                </a:solidFill>
                <a:latin typeface="Calibri"/>
              </a:rPr>
              <a:t> </a:t>
            </a:r>
            <a:r>
              <a:rPr lang="pl-PL" sz="1400" dirty="0" err="1">
                <a:solidFill>
                  <a:schemeClr val="dk1"/>
                </a:solidFill>
                <a:latin typeface="Calibri"/>
              </a:rPr>
              <a:t>completely</a:t>
            </a:r>
            <a:r>
              <a:rPr lang="pl-PL" sz="1400" dirty="0">
                <a:solidFill>
                  <a:schemeClr val="dk1"/>
                </a:solidFill>
                <a:latin typeface="Calibri"/>
              </a:rPr>
              <a:t> </a:t>
            </a:r>
            <a:r>
              <a:rPr lang="pl-PL" sz="1400" dirty="0" err="1">
                <a:solidFill>
                  <a:schemeClr val="dk1"/>
                </a:solidFill>
                <a:latin typeface="Calibri"/>
              </a:rPr>
              <a:t>unprepared</a:t>
            </a:r>
            <a:r>
              <a:rPr lang="pl-PL" sz="1400" dirty="0">
                <a:solidFill>
                  <a:schemeClr val="dk1"/>
                </a:solidFill>
                <a:latin typeface="Calibri"/>
              </a:rPr>
              <a:t>.</a:t>
            </a:r>
            <a:endParaRPr lang="fr-FR" sz="1400" b="0" u="none" strike="noStrike" dirty="0">
              <a:solidFill>
                <a:srgbClr val="000000"/>
              </a:solidFill>
              <a:effectLst/>
              <a:uFillTx/>
              <a:latin typeface="Arial"/>
            </a:endParaRPr>
          </a:p>
        </p:txBody>
      </p:sp>
      <p:sp>
        <p:nvSpPr>
          <p:cNvPr id="54" name="PlaceHolder 2"/>
          <p:cNvSpPr>
            <a:spLocks noGrp="1"/>
          </p:cNvSpPr>
          <p:nvPr>
            <p:ph type="title"/>
          </p:nvPr>
        </p:nvSpPr>
        <p:spPr>
          <a:xfrm>
            <a:off x="847800" y="192079"/>
            <a:ext cx="811512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3300" b="0" u="none" strike="noStrike" dirty="0">
                <a:solidFill>
                  <a:schemeClr val="dk1"/>
                </a:solidFill>
                <a:effectLst/>
                <a:uFillTx/>
                <a:latin typeface="Viaoda Libre"/>
                <a:ea typeface="Viaoda Libre"/>
              </a:rPr>
              <a:t>Introduction</a:t>
            </a:r>
            <a:endParaRPr lang="fr-FR" sz="3300" b="0" u="none" strike="noStrike" dirty="0">
              <a:solidFill>
                <a:schemeClr val="dk1"/>
              </a:solidFill>
              <a:effectLst/>
              <a:uFillTx/>
              <a:latin typeface="Arial"/>
            </a:endParaRPr>
          </a:p>
        </p:txBody>
      </p:sp>
      <p:pic>
        <p:nvPicPr>
          <p:cNvPr id="55" name="Google Shape;184;p31"/>
          <p:cNvPicPr/>
          <p:nvPr/>
        </p:nvPicPr>
        <p:blipFill>
          <a:blip r:embed="rId2"/>
          <a:srcRect l="20913" r="40199" b="19910"/>
          <a:stretch/>
        </p:blipFill>
        <p:spPr>
          <a:xfrm>
            <a:off x="9694280" y="2494002"/>
            <a:ext cx="3360960" cy="3893760"/>
          </a:xfrm>
          <a:prstGeom prst="rect">
            <a:avLst/>
          </a:prstGeom>
          <a:noFill/>
          <a:ln w="0">
            <a:noFill/>
          </a:ln>
        </p:spPr>
      </p:pic>
      <p:pic>
        <p:nvPicPr>
          <p:cNvPr id="3" name="Obraz 2">
            <a:extLst>
              <a:ext uri="{FF2B5EF4-FFF2-40B4-BE49-F238E27FC236}">
                <a16:creationId xmlns:a16="http://schemas.microsoft.com/office/drawing/2014/main" id="{6C96D9DB-0480-00AC-7EF3-C7EF549989DC}"/>
              </a:ext>
            </a:extLst>
          </p:cNvPr>
          <p:cNvPicPr>
            <a:picLocks noChangeAspect="1"/>
          </p:cNvPicPr>
          <p:nvPr/>
        </p:nvPicPr>
        <p:blipFill>
          <a:blip r:embed="rId3"/>
          <a:srcRect t="20988" b="3209"/>
          <a:stretch>
            <a:fillRect/>
          </a:stretch>
        </p:blipFill>
        <p:spPr>
          <a:xfrm>
            <a:off x="5587675" y="3111500"/>
            <a:ext cx="3556325" cy="1949450"/>
          </a:xfrm>
          <a:prstGeom prst="rect">
            <a:avLst/>
          </a:prstGeom>
        </p:spPr>
      </p:pic>
      <p:sp>
        <p:nvSpPr>
          <p:cNvPr id="4" name="pole tekstowe 3">
            <a:extLst>
              <a:ext uri="{FF2B5EF4-FFF2-40B4-BE49-F238E27FC236}">
                <a16:creationId xmlns:a16="http://schemas.microsoft.com/office/drawing/2014/main" id="{E1897F4F-22E8-2C82-D0D8-5415AFB83E80}"/>
              </a:ext>
            </a:extLst>
          </p:cNvPr>
          <p:cNvSpPr txBox="1"/>
          <p:nvPr/>
        </p:nvSpPr>
        <p:spPr>
          <a:xfrm>
            <a:off x="5886450" y="2742168"/>
            <a:ext cx="1270000" cy="369332"/>
          </a:xfrm>
          <a:prstGeom prst="rect">
            <a:avLst/>
          </a:prstGeom>
          <a:noFill/>
        </p:spPr>
        <p:txBody>
          <a:bodyPr wrap="square" rtlCol="0">
            <a:spAutoFit/>
          </a:bodyPr>
          <a:lstStyle/>
          <a:p>
            <a:pPr algn="ctr"/>
            <a:r>
              <a:rPr lang="pl-PL" dirty="0" err="1"/>
              <a:t>Studying</a:t>
            </a:r>
            <a:endParaRPr lang="pl-PL" dirty="0"/>
          </a:p>
        </p:txBody>
      </p:sp>
      <p:sp>
        <p:nvSpPr>
          <p:cNvPr id="6" name="pole tekstowe 5">
            <a:extLst>
              <a:ext uri="{FF2B5EF4-FFF2-40B4-BE49-F238E27FC236}">
                <a16:creationId xmlns:a16="http://schemas.microsoft.com/office/drawing/2014/main" id="{21240325-E75D-E463-45C3-80849549735A}"/>
              </a:ext>
            </a:extLst>
          </p:cNvPr>
          <p:cNvSpPr txBox="1"/>
          <p:nvPr/>
        </p:nvSpPr>
        <p:spPr>
          <a:xfrm>
            <a:off x="7365837" y="2465169"/>
            <a:ext cx="1723549" cy="646331"/>
          </a:xfrm>
          <a:prstGeom prst="rect">
            <a:avLst/>
          </a:prstGeom>
          <a:noFill/>
        </p:spPr>
        <p:txBody>
          <a:bodyPr wrap="none" rtlCol="0">
            <a:spAutoFit/>
          </a:bodyPr>
          <a:lstStyle/>
          <a:p>
            <a:r>
              <a:rPr lang="pl-PL" dirty="0"/>
              <a:t>Cyberbullying</a:t>
            </a:r>
          </a:p>
          <a:p>
            <a:r>
              <a:rPr lang="pl-PL" dirty="0" err="1"/>
              <a:t>random</a:t>
            </a:r>
            <a:r>
              <a:rPr lang="pl-PL" dirty="0"/>
              <a:t> </a:t>
            </a:r>
            <a:r>
              <a:rPr lang="pl-PL" dirty="0" err="1"/>
              <a:t>people</a:t>
            </a:r>
            <a:endParaRPr lang="pl-PL" dirty="0"/>
          </a:p>
        </p:txBody>
      </p:sp>
      <p:sp>
        <p:nvSpPr>
          <p:cNvPr id="7" name="pole tekstowe 6">
            <a:extLst>
              <a:ext uri="{FF2B5EF4-FFF2-40B4-BE49-F238E27FC236}">
                <a16:creationId xmlns:a16="http://schemas.microsoft.com/office/drawing/2014/main" id="{291B712B-AD86-E44B-28B3-E6FC1C572077}"/>
              </a:ext>
            </a:extLst>
          </p:cNvPr>
          <p:cNvSpPr txBox="1"/>
          <p:nvPr/>
        </p:nvSpPr>
        <p:spPr>
          <a:xfrm>
            <a:off x="5621857" y="1485690"/>
            <a:ext cx="3487959" cy="830997"/>
          </a:xfrm>
          <a:prstGeom prst="rect">
            <a:avLst/>
          </a:prstGeom>
          <a:noFill/>
        </p:spPr>
        <p:txBody>
          <a:bodyPr wrap="square" rtlCol="0">
            <a:spAutoFit/>
          </a:bodyPr>
          <a:lstStyle/>
          <a:p>
            <a:pPr algn="ctr"/>
            <a:r>
              <a:rPr lang="pl-PL" sz="2400" dirty="0" err="1"/>
              <a:t>Thypical</a:t>
            </a:r>
            <a:r>
              <a:rPr lang="pl-PL" sz="2400" dirty="0"/>
              <a:t> </a:t>
            </a:r>
            <a:r>
              <a:rPr lang="pl-PL" sz="2400" dirty="0" err="1"/>
              <a:t>example</a:t>
            </a:r>
            <a:r>
              <a:rPr lang="pl-PL" sz="2400" dirty="0"/>
              <a:t> of Procrastination: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C0B6E363-0596-5B99-7D03-2B2E91CDE5CF}"/>
              </a:ext>
            </a:extLst>
          </p:cNvPr>
          <p:cNvSpPr txBox="1"/>
          <p:nvPr/>
        </p:nvSpPr>
        <p:spPr>
          <a:xfrm>
            <a:off x="984703" y="2281178"/>
            <a:ext cx="7174593" cy="2862322"/>
          </a:xfrm>
          <a:prstGeom prst="rect">
            <a:avLst/>
          </a:prstGeom>
          <a:noFill/>
          <a:ln>
            <a:noFill/>
          </a:ln>
        </p:spPr>
        <p:txBody>
          <a:bodyPr wrap="square" rtlCol="0">
            <a:spAutoFit/>
          </a:bodyPr>
          <a:lstStyle/>
          <a:p>
            <a:pPr algn="ctr"/>
            <a:r>
              <a:rPr lang="pl-PL" sz="8000" dirty="0" err="1">
                <a:ln>
                  <a:gradFill>
                    <a:gsLst>
                      <a:gs pos="0">
                        <a:srgbClr val="FF0000"/>
                      </a:gs>
                      <a:gs pos="43000">
                        <a:srgbClr val="FFFF00"/>
                      </a:gs>
                      <a:gs pos="61000">
                        <a:srgbClr val="00B050"/>
                      </a:gs>
                      <a:gs pos="82000">
                        <a:srgbClr val="0070C0"/>
                      </a:gs>
                      <a:gs pos="100000">
                        <a:srgbClr val="7030A0"/>
                      </a:gs>
                    </a:gsLst>
                    <a:lin ang="5400000" scaled="1"/>
                  </a:gradFill>
                </a:ln>
                <a:latin typeface="Impact" panose="020B0806030902050204" pitchFamily="34" charset="0"/>
              </a:rPr>
              <a:t>Reasons</a:t>
            </a:r>
            <a:r>
              <a:rPr lang="pl-PL" sz="10000" dirty="0">
                <a:ln>
                  <a:gradFill>
                    <a:gsLst>
                      <a:gs pos="0">
                        <a:srgbClr val="FF0000"/>
                      </a:gs>
                      <a:gs pos="43000">
                        <a:srgbClr val="FFFF00"/>
                      </a:gs>
                      <a:gs pos="61000">
                        <a:srgbClr val="00B050"/>
                      </a:gs>
                      <a:gs pos="82000">
                        <a:srgbClr val="0070C0"/>
                      </a:gs>
                      <a:gs pos="100000">
                        <a:srgbClr val="7030A0"/>
                      </a:gs>
                    </a:gsLst>
                    <a:lin ang="5400000" scaled="1"/>
                  </a:gradFill>
                </a:ln>
                <a:latin typeface="Impact" panose="020B0806030902050204" pitchFamily="34" charset="0"/>
              </a:rPr>
              <a:t> </a:t>
            </a:r>
            <a:r>
              <a:rPr lang="pl-PL" sz="8000" dirty="0">
                <a:ln>
                  <a:gradFill>
                    <a:gsLst>
                      <a:gs pos="0">
                        <a:srgbClr val="FF0000"/>
                      </a:gs>
                      <a:gs pos="43000">
                        <a:srgbClr val="FFFF00"/>
                      </a:gs>
                      <a:gs pos="61000">
                        <a:srgbClr val="00B050"/>
                      </a:gs>
                      <a:gs pos="82000">
                        <a:srgbClr val="0070C0"/>
                      </a:gs>
                      <a:gs pos="100000">
                        <a:srgbClr val="7030A0"/>
                      </a:gs>
                    </a:gsLst>
                    <a:lin ang="5400000" scaled="1"/>
                  </a:gradFill>
                </a:ln>
                <a:latin typeface="Impact" panose="020B0806030902050204" pitchFamily="34" charset="0"/>
              </a:rPr>
              <a:t>for </a:t>
            </a:r>
            <a:r>
              <a:rPr lang="pl-PL" sz="8000" dirty="0" err="1">
                <a:ln>
                  <a:gradFill>
                    <a:gsLst>
                      <a:gs pos="0">
                        <a:srgbClr val="FF0000"/>
                      </a:gs>
                      <a:gs pos="43000">
                        <a:srgbClr val="FFFF00"/>
                      </a:gs>
                      <a:gs pos="61000">
                        <a:srgbClr val="00B050"/>
                      </a:gs>
                      <a:gs pos="82000">
                        <a:srgbClr val="0070C0"/>
                      </a:gs>
                      <a:gs pos="100000">
                        <a:srgbClr val="7030A0"/>
                      </a:gs>
                    </a:gsLst>
                    <a:lin ang="5400000" scaled="1"/>
                  </a:gradFill>
                </a:ln>
                <a:latin typeface="Impact" panose="020B0806030902050204" pitchFamily="34" charset="0"/>
              </a:rPr>
              <a:t>procrastination</a:t>
            </a:r>
            <a:endParaRPr lang="pl-PL" sz="8000" dirty="0">
              <a:ln>
                <a:gradFill>
                  <a:gsLst>
                    <a:gs pos="0">
                      <a:srgbClr val="FF0000"/>
                    </a:gs>
                    <a:gs pos="43000">
                      <a:srgbClr val="FFFF00"/>
                    </a:gs>
                    <a:gs pos="61000">
                      <a:srgbClr val="00B050"/>
                    </a:gs>
                    <a:gs pos="82000">
                      <a:srgbClr val="0070C0"/>
                    </a:gs>
                    <a:gs pos="100000">
                      <a:srgbClr val="7030A0"/>
                    </a:gs>
                  </a:gsLst>
                  <a:lin ang="5400000" scaled="1"/>
                </a:gradFill>
              </a:ln>
              <a:latin typeface="Impact" panose="020B080603090205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ase bcn">
            <a:extLst>
              <a:ext uri="{FF2B5EF4-FFF2-40B4-BE49-F238E27FC236}">
                <a16:creationId xmlns:a16="http://schemas.microsoft.com/office/drawing/2014/main" id="{9875506C-89D7-8DA6-90FA-C15D90843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166" y="-342900"/>
            <a:ext cx="11032331" cy="7408018"/>
          </a:xfrm>
          <a:prstGeom prst="rect">
            <a:avLst/>
          </a:prstGeom>
          <a:noFill/>
          <a:extLst>
            <a:ext uri="{909E8E84-426E-40DD-AFC4-6F175D3DCCD1}">
              <a14:hiddenFill xmlns:a14="http://schemas.microsoft.com/office/drawing/2010/main">
                <a:solidFill>
                  <a:srgbClr val="FFFFFF"/>
                </a:solidFill>
              </a14:hiddenFill>
            </a:ext>
          </a:extLst>
        </p:spPr>
      </p:pic>
      <p:sp>
        <p:nvSpPr>
          <p:cNvPr id="4" name="Prostokąt 3">
            <a:extLst>
              <a:ext uri="{FF2B5EF4-FFF2-40B4-BE49-F238E27FC236}">
                <a16:creationId xmlns:a16="http://schemas.microsoft.com/office/drawing/2014/main" id="{F378CFE9-88DF-F545-FEF2-2C9C264098D9}"/>
              </a:ext>
            </a:extLst>
          </p:cNvPr>
          <p:cNvSpPr/>
          <p:nvPr/>
        </p:nvSpPr>
        <p:spPr>
          <a:xfrm>
            <a:off x="-927100" y="-330200"/>
            <a:ext cx="11036300" cy="7404100"/>
          </a:xfrm>
          <a:prstGeom prst="rect">
            <a:avLst/>
          </a:prstGeom>
          <a:solidFill>
            <a:schemeClr val="tx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9" name="PlaceHolder 2"/>
          <p:cNvSpPr>
            <a:spLocks noGrp="1"/>
          </p:cNvSpPr>
          <p:nvPr>
            <p:ph type="subTitle"/>
          </p:nvPr>
        </p:nvSpPr>
        <p:spPr>
          <a:xfrm>
            <a:off x="1482560" y="2980109"/>
            <a:ext cx="7295760" cy="1885680"/>
          </a:xfrm>
          <a:prstGeom prst="rect">
            <a:avLst/>
          </a:prstGeom>
          <a:noFill/>
          <a:ln w="0">
            <a:noFill/>
          </a:ln>
        </p:spPr>
        <p:txBody>
          <a:bodyPr lIns="91440" tIns="91440" rIns="91440" bIns="91440" anchor="t">
            <a:noAutofit/>
          </a:bodyPr>
          <a:lstStyle/>
          <a:p>
            <a:pPr indent="0">
              <a:lnSpc>
                <a:spcPct val="120000"/>
              </a:lnSpc>
              <a:buNone/>
              <a:tabLst>
                <a:tab pos="0" algn="l"/>
              </a:tabLst>
            </a:pPr>
            <a:r>
              <a:rPr lang="en-US" sz="3600" b="0" u="none" strike="noStrike" dirty="0">
                <a:solidFill>
                  <a:schemeClr val="bg1"/>
                </a:solidFill>
                <a:effectLst/>
                <a:uFillTx/>
                <a:latin typeface="Impact" panose="020B0806030902050204" pitchFamily="34" charset="0"/>
                <a:ea typeface="Albert Sans"/>
              </a:rPr>
              <a:t>Fear of failure, low motivation, and perfectionism often </a:t>
            </a:r>
            <a:r>
              <a:rPr lang="pl-PL" sz="3600" b="0" u="none" strike="noStrike" dirty="0" err="1">
                <a:solidFill>
                  <a:schemeClr val="bg1"/>
                </a:solidFill>
                <a:effectLst/>
                <a:uFillTx/>
                <a:latin typeface="Impact" panose="020B0806030902050204" pitchFamily="34" charset="0"/>
                <a:ea typeface="Albert Sans"/>
              </a:rPr>
              <a:t>make</a:t>
            </a:r>
            <a:r>
              <a:rPr lang="pl-PL" sz="3600" b="0" u="none" strike="noStrike" dirty="0">
                <a:solidFill>
                  <a:schemeClr val="bg1"/>
                </a:solidFill>
                <a:effectLst/>
                <a:uFillTx/>
                <a:latin typeface="Impact" panose="020B0806030902050204" pitchFamily="34" charset="0"/>
                <a:ea typeface="Albert Sans"/>
              </a:rPr>
              <a:t> </a:t>
            </a:r>
            <a:r>
              <a:rPr lang="pl-PL" sz="3600" b="0" u="none" strike="noStrike" dirty="0" err="1">
                <a:solidFill>
                  <a:schemeClr val="bg1"/>
                </a:solidFill>
                <a:effectLst/>
                <a:uFillTx/>
                <a:latin typeface="Impact" panose="020B0806030902050204" pitchFamily="34" charset="0"/>
                <a:ea typeface="Albert Sans"/>
              </a:rPr>
              <a:t>it</a:t>
            </a:r>
            <a:r>
              <a:rPr lang="pl-PL" sz="3600" b="0" u="none" strike="noStrike" dirty="0">
                <a:solidFill>
                  <a:schemeClr val="bg1"/>
                </a:solidFill>
                <a:effectLst/>
                <a:uFillTx/>
                <a:latin typeface="Impact" panose="020B0806030902050204" pitchFamily="34" charset="0"/>
                <a:ea typeface="Albert Sans"/>
              </a:rPr>
              <a:t> </a:t>
            </a:r>
            <a:r>
              <a:rPr lang="pl-PL" sz="3600" b="0" u="none" strike="noStrike" dirty="0" err="1">
                <a:solidFill>
                  <a:schemeClr val="bg1"/>
                </a:solidFill>
                <a:effectLst/>
                <a:uFillTx/>
                <a:latin typeface="Impact" panose="020B0806030902050204" pitchFamily="34" charset="0"/>
                <a:ea typeface="Albert Sans"/>
              </a:rPr>
              <a:t>harder</a:t>
            </a:r>
            <a:r>
              <a:rPr lang="pl-PL" sz="3600" b="0" u="none" strike="noStrike" dirty="0">
                <a:solidFill>
                  <a:schemeClr val="bg1"/>
                </a:solidFill>
                <a:effectLst/>
                <a:uFillTx/>
                <a:latin typeface="Impact" panose="020B0806030902050204" pitchFamily="34" charset="0"/>
                <a:ea typeface="Albert Sans"/>
              </a:rPr>
              <a:t> to start </a:t>
            </a:r>
            <a:r>
              <a:rPr lang="pl-PL" sz="3600" b="0" u="none" strike="noStrike" dirty="0" err="1">
                <a:solidFill>
                  <a:schemeClr val="bg1"/>
                </a:solidFill>
                <a:effectLst/>
                <a:uFillTx/>
                <a:latin typeface="Impact" panose="020B0806030902050204" pitchFamily="34" charset="0"/>
                <a:ea typeface="Albert Sans"/>
              </a:rPr>
              <a:t>working</a:t>
            </a:r>
            <a:r>
              <a:rPr lang="pl-PL" sz="3600" b="0" u="none" strike="noStrike" dirty="0">
                <a:solidFill>
                  <a:schemeClr val="bg1"/>
                </a:solidFill>
                <a:effectLst/>
                <a:uFillTx/>
                <a:latin typeface="Impact" panose="020B0806030902050204" pitchFamily="34" charset="0"/>
                <a:ea typeface="Albert Sans"/>
              </a:rPr>
              <a:t> on </a:t>
            </a:r>
            <a:r>
              <a:rPr lang="pl-PL" sz="3600" b="0" u="none" strike="noStrike" dirty="0" err="1">
                <a:solidFill>
                  <a:schemeClr val="bg1"/>
                </a:solidFill>
                <a:effectLst/>
                <a:uFillTx/>
                <a:latin typeface="Impact" panose="020B0806030902050204" pitchFamily="34" charset="0"/>
                <a:ea typeface="Albert Sans"/>
              </a:rPr>
              <a:t>something</a:t>
            </a:r>
            <a:r>
              <a:rPr lang="pl-PL" sz="3600" b="0" u="none" strike="noStrike" dirty="0">
                <a:solidFill>
                  <a:schemeClr val="bg1"/>
                </a:solidFill>
                <a:effectLst/>
                <a:uFillTx/>
                <a:latin typeface="Impact" panose="020B0806030902050204" pitchFamily="34" charset="0"/>
                <a:ea typeface="Albert Sans"/>
              </a:rPr>
              <a:t>.</a:t>
            </a:r>
            <a:endParaRPr lang="en-US" sz="3600" b="0" u="none" strike="noStrike" dirty="0">
              <a:solidFill>
                <a:schemeClr val="bg1"/>
              </a:solidFill>
              <a:effectLst/>
              <a:uFillTx/>
              <a:latin typeface="Impact" panose="020B080603090205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p:cNvSpPr>
          <p:nvPr>
            <p:ph/>
          </p:nvPr>
        </p:nvSpPr>
        <p:spPr>
          <a:xfrm>
            <a:off x="2455483" y="952590"/>
            <a:ext cx="2219325" cy="2104560"/>
          </a:xfrm>
          <a:prstGeom prst="rect">
            <a:avLst/>
          </a:prstGeom>
          <a:noFill/>
          <a:ln w="0">
            <a:noFill/>
          </a:ln>
        </p:spPr>
        <p:txBody>
          <a:bodyPr lIns="91440" tIns="91440" rIns="91440" bIns="91440" anchor="t">
            <a:noAutofit/>
          </a:bodyPr>
          <a:lstStyle/>
          <a:p>
            <a:pPr indent="0" algn="ctr">
              <a:lnSpc>
                <a:spcPct val="120000"/>
              </a:lnSpc>
              <a:buNone/>
              <a:tabLst>
                <a:tab pos="0" algn="l"/>
              </a:tabLst>
            </a:pPr>
            <a:r>
              <a:rPr lang="en-US" sz="1800" b="0" u="none" strike="noStrike" dirty="0">
                <a:solidFill>
                  <a:schemeClr val="dk1"/>
                </a:solidFill>
                <a:effectLst/>
                <a:uFillTx/>
                <a:latin typeface="Calibri"/>
                <a:ea typeface="Albert Sans"/>
              </a:rPr>
              <a:t>Distractions</a:t>
            </a:r>
            <a:r>
              <a:rPr lang="pl-PL" sz="1800" b="0" u="none" strike="noStrike" dirty="0">
                <a:solidFill>
                  <a:schemeClr val="dk1"/>
                </a:solidFill>
                <a:effectLst/>
                <a:uFillTx/>
                <a:latin typeface="Calibri"/>
                <a:ea typeface="Albert Sans"/>
              </a:rPr>
              <a:t> </a:t>
            </a:r>
            <a:r>
              <a:rPr lang="pl-PL" sz="1800" dirty="0" err="1">
                <a:solidFill>
                  <a:schemeClr val="dk1"/>
                </a:solidFill>
                <a:latin typeface="Calibri"/>
                <a:ea typeface="Albert Sans"/>
              </a:rPr>
              <a:t>surrounding</a:t>
            </a:r>
            <a:r>
              <a:rPr lang="pl-PL" sz="1800" dirty="0">
                <a:solidFill>
                  <a:schemeClr val="dk1"/>
                </a:solidFill>
                <a:latin typeface="Calibri"/>
                <a:ea typeface="Albert Sans"/>
              </a:rPr>
              <a:t> </a:t>
            </a:r>
            <a:r>
              <a:rPr lang="pl-PL" sz="1800" dirty="0" err="1">
                <a:solidFill>
                  <a:schemeClr val="dk1"/>
                </a:solidFill>
                <a:latin typeface="Calibri"/>
                <a:ea typeface="Albert Sans"/>
              </a:rPr>
              <a:t>you</a:t>
            </a:r>
            <a:r>
              <a:rPr lang="pl-PL" sz="1800" dirty="0">
                <a:solidFill>
                  <a:schemeClr val="dk1"/>
                </a:solidFill>
                <a:latin typeface="Calibri"/>
                <a:ea typeface="Albert Sans"/>
              </a:rPr>
              <a:t> </a:t>
            </a:r>
            <a:r>
              <a:rPr lang="pl-PL" sz="1800" b="0" u="none" strike="noStrike" dirty="0" err="1">
                <a:solidFill>
                  <a:schemeClr val="dk1"/>
                </a:solidFill>
                <a:effectLst/>
                <a:uFillTx/>
                <a:latin typeface="Calibri"/>
                <a:ea typeface="Albert Sans"/>
              </a:rPr>
              <a:t>often</a:t>
            </a:r>
            <a:r>
              <a:rPr lang="pl-PL" sz="1800" b="0" u="none" strike="noStrike" dirty="0">
                <a:solidFill>
                  <a:schemeClr val="dk1"/>
                </a:solidFill>
                <a:effectLst/>
                <a:uFillTx/>
                <a:latin typeface="Calibri"/>
                <a:ea typeface="Albert Sans"/>
              </a:rPr>
              <a:t> </a:t>
            </a:r>
            <a:r>
              <a:rPr lang="pl-PL" sz="1800" b="0" u="none" strike="noStrike" dirty="0" err="1">
                <a:solidFill>
                  <a:schemeClr val="dk1"/>
                </a:solidFill>
                <a:effectLst/>
                <a:uFillTx/>
                <a:latin typeface="Calibri"/>
                <a:ea typeface="Albert Sans"/>
              </a:rPr>
              <a:t>cause</a:t>
            </a:r>
            <a:r>
              <a:rPr lang="pl-PL" sz="1800" b="0" u="none" strike="noStrike" dirty="0">
                <a:solidFill>
                  <a:schemeClr val="dk1"/>
                </a:solidFill>
                <a:effectLst/>
                <a:uFillTx/>
                <a:latin typeface="Calibri"/>
                <a:ea typeface="Albert Sans"/>
              </a:rPr>
              <a:t> </a:t>
            </a:r>
            <a:r>
              <a:rPr lang="pl-PL" sz="1800" dirty="0" err="1">
                <a:solidFill>
                  <a:schemeClr val="dk1"/>
                </a:solidFill>
                <a:latin typeface="Calibri"/>
                <a:ea typeface="Albert Sans"/>
              </a:rPr>
              <a:t>p</a:t>
            </a:r>
            <a:r>
              <a:rPr lang="pl-PL" sz="1800" b="0" u="none" strike="noStrike" dirty="0" err="1">
                <a:solidFill>
                  <a:schemeClr val="dk1"/>
                </a:solidFill>
                <a:effectLst/>
                <a:uFillTx/>
                <a:latin typeface="Calibri"/>
                <a:ea typeface="Albert Sans"/>
              </a:rPr>
              <a:t>rocrastination</a:t>
            </a:r>
            <a:r>
              <a:rPr lang="pl-PL" sz="1800" dirty="0">
                <a:solidFill>
                  <a:schemeClr val="dk1"/>
                </a:solidFill>
                <a:latin typeface="Calibri"/>
                <a:ea typeface="Albert Sans"/>
              </a:rPr>
              <a:t>.</a:t>
            </a:r>
            <a:endParaRPr lang="pl-PL" sz="1800" b="0" u="none" strike="noStrike" dirty="0">
              <a:solidFill>
                <a:schemeClr val="dk1"/>
              </a:solidFill>
              <a:effectLst/>
              <a:uFillTx/>
              <a:latin typeface="Calibri"/>
              <a:ea typeface="Albert Sans"/>
            </a:endParaRPr>
          </a:p>
        </p:txBody>
      </p:sp>
      <p:sp>
        <p:nvSpPr>
          <p:cNvPr id="61" name="PlaceHolder 2"/>
          <p:cNvSpPr>
            <a:spLocks noGrp="1"/>
          </p:cNvSpPr>
          <p:nvPr>
            <p:ph type="title"/>
          </p:nvPr>
        </p:nvSpPr>
        <p:spPr>
          <a:xfrm>
            <a:off x="2098341" y="0"/>
            <a:ext cx="2933610" cy="647280"/>
          </a:xfrm>
          <a:prstGeom prst="rect">
            <a:avLst/>
          </a:prstGeom>
          <a:noFill/>
          <a:ln w="0">
            <a:noFill/>
          </a:ln>
        </p:spPr>
        <p:txBody>
          <a:bodyPr lIns="91440" tIns="91440" rIns="91440" bIns="91440" anchor="t">
            <a:normAutofit fontScale="90000"/>
          </a:bodyPr>
          <a:lstStyle/>
          <a:p>
            <a:pPr indent="0" algn="ctr">
              <a:lnSpc>
                <a:spcPct val="100000"/>
              </a:lnSpc>
              <a:buNone/>
              <a:tabLst>
                <a:tab pos="0" algn="l"/>
              </a:tabLst>
            </a:pPr>
            <a:r>
              <a:rPr lang="en-US" sz="3300" b="0" u="none" strike="noStrike" dirty="0">
                <a:solidFill>
                  <a:schemeClr val="dk1"/>
                </a:solidFill>
                <a:effectLst/>
                <a:uFillTx/>
                <a:latin typeface="Viaoda Libre"/>
                <a:ea typeface="Viaoda Libre"/>
              </a:rPr>
              <a:t>Environmental</a:t>
            </a:r>
            <a:r>
              <a:rPr lang="en-US" sz="3300" b="0" i="1" u="none" strike="noStrike" dirty="0">
                <a:solidFill>
                  <a:schemeClr val="dk1"/>
                </a:solidFill>
                <a:effectLst/>
                <a:uFillTx/>
                <a:latin typeface="Viaoda Libre"/>
                <a:ea typeface="Viaoda Libre"/>
              </a:rPr>
              <a:t> Influences</a:t>
            </a:r>
            <a:endParaRPr lang="fr-FR" sz="3300" b="0" u="none" strike="noStrike" dirty="0">
              <a:solidFill>
                <a:schemeClr val="dk1"/>
              </a:solidFill>
              <a:effectLst/>
              <a:uFillTx/>
              <a:latin typeface="Arial"/>
            </a:endParaRPr>
          </a:p>
        </p:txBody>
      </p:sp>
      <p:pic>
        <p:nvPicPr>
          <p:cNvPr id="2050" name="Picture 2" descr="a young boy is playing a video game on a tablet and a cell phone">
            <a:extLst>
              <a:ext uri="{FF2B5EF4-FFF2-40B4-BE49-F238E27FC236}">
                <a16:creationId xmlns:a16="http://schemas.microsoft.com/office/drawing/2014/main" id="{F6D27CEE-53BF-27F9-BB23-00349CFD3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1951" y="0"/>
            <a:ext cx="4112049"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ubway runner game is being played on a computer">
            <a:extLst>
              <a:ext uri="{FF2B5EF4-FFF2-40B4-BE49-F238E27FC236}">
                <a16:creationId xmlns:a16="http://schemas.microsoft.com/office/drawing/2014/main" id="{1A240803-4F78-0491-5312-28589C6D2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193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meone is cutting a blue and white striped marshmallow with a knife">
            <a:extLst>
              <a:ext uri="{FF2B5EF4-FFF2-40B4-BE49-F238E27FC236}">
                <a16:creationId xmlns:a16="http://schemas.microsoft.com/office/drawing/2014/main" id="{2208DF41-8DC1-A1B4-3735-1B9EFE74E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326" y="2668636"/>
            <a:ext cx="2812626" cy="2474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zory na całki - odkryj niezbędne informacje">
            <a:extLst>
              <a:ext uri="{FF2B5EF4-FFF2-40B4-BE49-F238E27FC236}">
                <a16:creationId xmlns:a16="http://schemas.microsoft.com/office/drawing/2014/main" id="{4FDE5BCD-44CA-FE06-6C35-58EF4A65B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6062" cy="5143500"/>
          </a:xfrm>
          <a:prstGeom prst="rect">
            <a:avLst/>
          </a:prstGeom>
          <a:noFill/>
          <a:extLst>
            <a:ext uri="{909E8E84-426E-40DD-AFC4-6F175D3DCCD1}">
              <a14:hiddenFill xmlns:a14="http://schemas.microsoft.com/office/drawing/2010/main">
                <a:solidFill>
                  <a:srgbClr val="FFFFFF"/>
                </a:solidFill>
              </a14:hiddenFill>
            </a:ext>
          </a:extLst>
        </p:spPr>
      </p:pic>
      <p:sp>
        <p:nvSpPr>
          <p:cNvPr id="64" name="PlaceHolder 2"/>
          <p:cNvSpPr>
            <a:spLocks noGrp="1"/>
          </p:cNvSpPr>
          <p:nvPr>
            <p:ph type="subTitle"/>
          </p:nvPr>
        </p:nvSpPr>
        <p:spPr>
          <a:xfrm>
            <a:off x="920151" y="3921110"/>
            <a:ext cx="7295760" cy="188568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2800" b="0" u="none" strike="noStrike" dirty="0">
                <a:gradFill flip="none" rotWithShape="1">
                  <a:gsLst>
                    <a:gs pos="0">
                      <a:srgbClr val="00B0F0"/>
                    </a:gs>
                    <a:gs pos="89000">
                      <a:srgbClr val="66FF33"/>
                    </a:gs>
                    <a:gs pos="100000">
                      <a:srgbClr val="65E659"/>
                    </a:gs>
                  </a:gsLst>
                  <a:lin ang="5400000" scaled="0"/>
                  <a:tileRect/>
                </a:gradFill>
                <a:effectLst/>
                <a:uFillTx/>
                <a:latin typeface="Impact" panose="020B0806030902050204" pitchFamily="34" charset="0"/>
                <a:ea typeface="Albert Sans"/>
              </a:rPr>
              <a:t>Unclear goals, overwhelming workload, and lack of interest in tasks often lead to procrastination.</a:t>
            </a:r>
            <a:endParaRPr lang="en-US" sz="2800" b="0" u="none" strike="noStrike" dirty="0">
              <a:gradFill flip="none" rotWithShape="1">
                <a:gsLst>
                  <a:gs pos="0">
                    <a:srgbClr val="00B0F0"/>
                  </a:gs>
                  <a:gs pos="89000">
                    <a:srgbClr val="66FF33"/>
                  </a:gs>
                  <a:gs pos="100000">
                    <a:srgbClr val="65E659"/>
                  </a:gs>
                </a:gsLst>
                <a:lin ang="5400000" scaled="0"/>
                <a:tileRect/>
              </a:gradFill>
              <a:effectLst/>
              <a:uFillTx/>
              <a:latin typeface="Impact" panose="020B080603090205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6146" name="Picture 2" descr="high quality version | Picardía / Thumbs Up Emoji Man">
            <a:extLst>
              <a:ext uri="{FF2B5EF4-FFF2-40B4-BE49-F238E27FC236}">
                <a16:creationId xmlns:a16="http://schemas.microsoft.com/office/drawing/2014/main" id="{89CD184F-4AE9-EC38-B20D-CBBF350CA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702425"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pole tekstowe 2">
            <a:extLst>
              <a:ext uri="{FF2B5EF4-FFF2-40B4-BE49-F238E27FC236}">
                <a16:creationId xmlns:a16="http://schemas.microsoft.com/office/drawing/2014/main" id="{2C923428-C08C-033D-AC1B-543E538FD93D}"/>
              </a:ext>
            </a:extLst>
          </p:cNvPr>
          <p:cNvSpPr txBox="1"/>
          <p:nvPr/>
        </p:nvSpPr>
        <p:spPr>
          <a:xfrm>
            <a:off x="5628346" y="410298"/>
            <a:ext cx="4572000" cy="1077218"/>
          </a:xfrm>
          <a:prstGeom prst="rect">
            <a:avLst/>
          </a:prstGeom>
          <a:noFill/>
        </p:spPr>
        <p:txBody>
          <a:bodyPr wrap="square">
            <a:spAutoFit/>
          </a:bodyPr>
          <a:lstStyle/>
          <a:p>
            <a:r>
              <a:rPr lang="en-US" sz="3200" b="0" u="none" strike="noStrike" dirty="0">
                <a:solidFill>
                  <a:schemeClr val="dk1"/>
                </a:solidFill>
                <a:effectLst/>
                <a:uFillTx/>
                <a:latin typeface="Viaoda Libre"/>
                <a:ea typeface="Viaoda Libre"/>
              </a:rPr>
              <a:t>Solutions to Procrastination</a:t>
            </a:r>
            <a:endParaRPr lang="pl-PL" sz="3200" dirty="0"/>
          </a:p>
        </p:txBody>
      </p:sp>
    </p:spTree>
    <p:extLst>
      <p:ext uri="{BB962C8B-B14F-4D97-AF65-F5344CB8AC3E}">
        <p14:creationId xmlns:p14="http://schemas.microsoft.com/office/powerpoint/2010/main" val="307974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PlaceHolder 1"/>
          <p:cNvSpPr>
            <a:spLocks noGrp="1"/>
          </p:cNvSpPr>
          <p:nvPr>
            <p:ph/>
          </p:nvPr>
        </p:nvSpPr>
        <p:spPr>
          <a:xfrm>
            <a:off x="25201" y="1364040"/>
            <a:ext cx="5764780" cy="21045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800" b="0" u="none" strike="noStrike" dirty="0">
                <a:solidFill>
                  <a:schemeClr val="dk1"/>
                </a:solidFill>
                <a:effectLst/>
                <a:uFillTx/>
                <a:latin typeface="Calibri"/>
                <a:ea typeface="Albert Sans"/>
              </a:rPr>
              <a:t>Using tools like the </a:t>
            </a:r>
            <a:r>
              <a:rPr lang="en-US" sz="1800" b="1" u="none" strike="noStrike" dirty="0">
                <a:solidFill>
                  <a:srgbClr val="FF0000"/>
                </a:solidFill>
                <a:effectLst/>
                <a:uFillTx/>
                <a:latin typeface="Calibri"/>
                <a:ea typeface="Albert Sans"/>
              </a:rPr>
              <a:t>Pomodoro Technique</a:t>
            </a:r>
            <a:r>
              <a:rPr lang="en-US" sz="1800" b="0" u="none" strike="noStrike" dirty="0">
                <a:solidFill>
                  <a:schemeClr val="dk1"/>
                </a:solidFill>
                <a:effectLst/>
                <a:uFillTx/>
                <a:latin typeface="Calibri"/>
                <a:ea typeface="Albert Sans"/>
              </a:rPr>
              <a:t> and prioritizing tasks helps increase focus and reduce delays.</a:t>
            </a:r>
            <a:r>
              <a:rPr lang="pl-PL" sz="1800" b="0" u="none" strike="noStrike" dirty="0">
                <a:solidFill>
                  <a:schemeClr val="dk1"/>
                </a:solidFill>
                <a:effectLst/>
                <a:uFillTx/>
                <a:latin typeface="Calibri"/>
                <a:ea typeface="Albert Sans"/>
              </a:rPr>
              <a:t> </a:t>
            </a:r>
            <a:r>
              <a:rPr lang="pl-PL" sz="1800" b="0" u="none" strike="noStrike" dirty="0" err="1">
                <a:solidFill>
                  <a:schemeClr val="dk1"/>
                </a:solidFill>
                <a:effectLst/>
                <a:uFillTx/>
                <a:latin typeface="Calibri"/>
                <a:ea typeface="Albert Sans"/>
              </a:rPr>
              <a:t>It’s</a:t>
            </a:r>
            <a:r>
              <a:rPr lang="pl-PL" sz="1800" b="0" u="none" strike="noStrike" dirty="0">
                <a:solidFill>
                  <a:schemeClr val="dk1"/>
                </a:solidFill>
                <a:effectLst/>
                <a:uFillTx/>
                <a:latin typeface="Calibri"/>
                <a:ea typeface="Albert Sans"/>
              </a:rPr>
              <a:t> </a:t>
            </a:r>
            <a:r>
              <a:rPr lang="pl-PL" sz="1800" b="0" u="none" strike="noStrike" dirty="0" err="1">
                <a:solidFill>
                  <a:schemeClr val="dk1"/>
                </a:solidFill>
                <a:effectLst/>
                <a:uFillTx/>
                <a:latin typeface="Calibri"/>
                <a:ea typeface="Albert Sans"/>
              </a:rPr>
              <a:t>also</a:t>
            </a:r>
            <a:r>
              <a:rPr lang="pl-PL" sz="1800" b="0" u="none" strike="noStrike" dirty="0">
                <a:solidFill>
                  <a:schemeClr val="dk1"/>
                </a:solidFill>
                <a:effectLst/>
                <a:uFillTx/>
                <a:latin typeface="Calibri"/>
                <a:ea typeface="Albert Sans"/>
              </a:rPr>
              <a:t> </a:t>
            </a:r>
            <a:r>
              <a:rPr lang="pl-PL" sz="1800" b="0" u="none" strike="noStrike" dirty="0" err="1">
                <a:solidFill>
                  <a:schemeClr val="dk1"/>
                </a:solidFill>
                <a:effectLst/>
                <a:uFillTx/>
                <a:latin typeface="Calibri"/>
                <a:ea typeface="Albert Sans"/>
              </a:rPr>
              <a:t>good</a:t>
            </a:r>
            <a:r>
              <a:rPr lang="pl-PL" sz="1800" b="0" u="none" strike="noStrike" dirty="0">
                <a:solidFill>
                  <a:schemeClr val="dk1"/>
                </a:solidFill>
                <a:effectLst/>
                <a:uFillTx/>
                <a:latin typeface="Calibri"/>
                <a:ea typeface="Albert Sans"/>
              </a:rPr>
              <a:t> to </a:t>
            </a:r>
            <a:r>
              <a:rPr lang="pl-PL" sz="1800" b="0" u="none" strike="noStrike" dirty="0" err="1">
                <a:solidFill>
                  <a:schemeClr val="dk1"/>
                </a:solidFill>
                <a:effectLst/>
                <a:uFillTx/>
                <a:latin typeface="Calibri"/>
                <a:ea typeface="Albert Sans"/>
              </a:rPr>
              <a:t>isolate</a:t>
            </a:r>
            <a:r>
              <a:rPr lang="pl-PL" sz="1800" b="0" u="none" strike="noStrike" dirty="0">
                <a:solidFill>
                  <a:schemeClr val="dk1"/>
                </a:solidFill>
                <a:effectLst/>
                <a:uFillTx/>
                <a:latin typeface="Calibri"/>
                <a:ea typeface="Albert Sans"/>
              </a:rPr>
              <a:t> </a:t>
            </a:r>
            <a:r>
              <a:rPr lang="pl-PL" sz="1800" b="0" u="none" strike="noStrike" dirty="0" err="1">
                <a:solidFill>
                  <a:schemeClr val="dk1"/>
                </a:solidFill>
                <a:effectLst/>
                <a:uFillTx/>
                <a:latin typeface="Calibri"/>
                <a:ea typeface="Albert Sans"/>
              </a:rPr>
              <a:t>yourself</a:t>
            </a:r>
            <a:r>
              <a:rPr lang="pl-PL" sz="1800" b="0" u="none" strike="noStrike" dirty="0">
                <a:solidFill>
                  <a:schemeClr val="dk1"/>
                </a:solidFill>
                <a:effectLst/>
                <a:uFillTx/>
                <a:latin typeface="Calibri"/>
                <a:ea typeface="Albert Sans"/>
              </a:rPr>
              <a:t> from </a:t>
            </a:r>
            <a:r>
              <a:rPr lang="pl-PL" sz="1800" b="0" u="none" strike="noStrike" dirty="0" err="1">
                <a:solidFill>
                  <a:schemeClr val="dk1"/>
                </a:solidFill>
                <a:effectLst/>
                <a:uFillTx/>
                <a:latin typeface="Calibri"/>
                <a:ea typeface="Albert Sans"/>
              </a:rPr>
              <a:t>every</a:t>
            </a:r>
            <a:r>
              <a:rPr lang="pl-PL" sz="1800" b="0" u="none" strike="noStrike" dirty="0">
                <a:solidFill>
                  <a:schemeClr val="dk1"/>
                </a:solidFill>
                <a:effectLst/>
                <a:uFillTx/>
                <a:latin typeface="Calibri"/>
                <a:ea typeface="Albert Sans"/>
              </a:rPr>
              <a:t> form of </a:t>
            </a:r>
            <a:r>
              <a:rPr lang="pl-PL" sz="1800" b="0" u="none" strike="noStrike" dirty="0" err="1">
                <a:solidFill>
                  <a:schemeClr val="dk1"/>
                </a:solidFill>
                <a:effectLst/>
                <a:uFillTx/>
                <a:latin typeface="Calibri"/>
                <a:ea typeface="Albert Sans"/>
              </a:rPr>
              <a:t>distractions</a:t>
            </a:r>
            <a:r>
              <a:rPr lang="pl-PL" sz="1800" b="0" u="none" strike="noStrike" dirty="0">
                <a:solidFill>
                  <a:schemeClr val="dk1"/>
                </a:solidFill>
                <a:effectLst/>
                <a:uFillTx/>
                <a:latin typeface="Calibri"/>
                <a:ea typeface="Albert Sans"/>
              </a:rPr>
              <a:t>.</a:t>
            </a:r>
            <a:endParaRPr lang="fr-FR" sz="1800" b="0" u="none" strike="noStrike" dirty="0">
              <a:solidFill>
                <a:srgbClr val="000000"/>
              </a:solidFill>
              <a:effectLst/>
              <a:uFillTx/>
              <a:latin typeface="Arial"/>
            </a:endParaRPr>
          </a:p>
        </p:txBody>
      </p:sp>
      <p:sp>
        <p:nvSpPr>
          <p:cNvPr id="68" name="PlaceHolder 2"/>
          <p:cNvSpPr>
            <a:spLocks noGrp="1"/>
          </p:cNvSpPr>
          <p:nvPr>
            <p:ph type="title"/>
          </p:nvPr>
        </p:nvSpPr>
        <p:spPr>
          <a:xfrm>
            <a:off x="514440" y="209520"/>
            <a:ext cx="8115120" cy="64728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3300" b="0" u="none" strike="noStrike" dirty="0">
                <a:solidFill>
                  <a:schemeClr val="dk1"/>
                </a:solidFill>
                <a:effectLst/>
                <a:uFillTx/>
                <a:latin typeface="Viaoda Libre"/>
                <a:ea typeface="Viaoda Libre"/>
              </a:rPr>
              <a:t>Time Management</a:t>
            </a:r>
            <a:r>
              <a:rPr lang="en-US" sz="3300" b="0" i="1" u="none" strike="noStrike" dirty="0">
                <a:solidFill>
                  <a:schemeClr val="dk1"/>
                </a:solidFill>
                <a:effectLst/>
                <a:uFillTx/>
                <a:latin typeface="Viaoda Libre"/>
                <a:ea typeface="Viaoda Libre"/>
              </a:rPr>
              <a:t> Techniques</a:t>
            </a:r>
            <a:endParaRPr lang="fr-FR" sz="3300" b="0" u="none" strike="noStrike" dirty="0">
              <a:solidFill>
                <a:schemeClr val="dk1"/>
              </a:solidFill>
              <a:effectLst/>
              <a:uFillTx/>
              <a:latin typeface="Arial"/>
            </a:endParaRPr>
          </a:p>
        </p:txBody>
      </p:sp>
      <p:pic>
        <p:nvPicPr>
          <p:cNvPr id="69" name="Google Shape;184;p31"/>
          <p:cNvPicPr/>
          <p:nvPr/>
        </p:nvPicPr>
        <p:blipFill>
          <a:blip r:embed="rId2"/>
          <a:srcRect l="20913" r="40199" b="19910"/>
          <a:stretch/>
        </p:blipFill>
        <p:spPr>
          <a:xfrm>
            <a:off x="5789981" y="1249740"/>
            <a:ext cx="3360960" cy="3893760"/>
          </a:xfrm>
          <a:prstGeom prst="rect">
            <a:avLst/>
          </a:prstGeom>
          <a:noFill/>
          <a:ln w="0">
            <a:noFill/>
          </a:ln>
        </p:spPr>
      </p:pic>
      <p:pic>
        <p:nvPicPr>
          <p:cNvPr id="3" name="Obraz 2">
            <a:extLst>
              <a:ext uri="{FF2B5EF4-FFF2-40B4-BE49-F238E27FC236}">
                <a16:creationId xmlns:a16="http://schemas.microsoft.com/office/drawing/2014/main" id="{67E6FA44-4EE0-4590-DF6A-9818646B6275}"/>
              </a:ext>
            </a:extLst>
          </p:cNvPr>
          <p:cNvPicPr>
            <a:picLocks noChangeAspect="1"/>
          </p:cNvPicPr>
          <p:nvPr/>
        </p:nvPicPr>
        <p:blipFill>
          <a:blip r:embed="rId3"/>
          <a:stretch>
            <a:fillRect/>
          </a:stretch>
        </p:blipFill>
        <p:spPr>
          <a:xfrm>
            <a:off x="-94680" y="2571750"/>
            <a:ext cx="5884661" cy="3332418"/>
          </a:xfrm>
          <a:prstGeom prst="rect">
            <a:avLst/>
          </a:prstGeom>
        </p:spPr>
      </p:pic>
    </p:spTree>
  </p:cSld>
  <p:clrMapOvr>
    <a:masterClrMapping/>
  </p:clrMapOvr>
</p:sld>
</file>

<file path=ppt/theme/theme1.xml><?xml version="1.0" encoding="utf-8"?>
<a:theme xmlns:a="http://schemas.openxmlformats.org/drawingml/2006/main" name="Minimal Gradient by Slidesgo">
  <a:themeElements>
    <a:clrScheme name="Simple Light">
      <a:dk1>
        <a:srgbClr val="000000"/>
      </a:dk1>
      <a:lt1>
        <a:srgbClr val="FFFBF8"/>
      </a:lt1>
      <a:dk2>
        <a:srgbClr val="000000"/>
      </a:dk2>
      <a:lt2>
        <a:srgbClr val="000000"/>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610</Words>
  <Application>Microsoft Office PowerPoint</Application>
  <PresentationFormat>Pokaz na ekranie (16:9)</PresentationFormat>
  <Paragraphs>35</Paragraphs>
  <Slides>14</Slides>
  <Notes>1</Notes>
  <HiddenSlides>0</HiddenSlides>
  <MMClips>0</MMClips>
  <ScaleCrop>false</ScaleCrop>
  <HeadingPairs>
    <vt:vector size="6" baseType="variant">
      <vt:variant>
        <vt:lpstr>Używane czcionki</vt:lpstr>
      </vt:variant>
      <vt:variant>
        <vt:i4>10</vt:i4>
      </vt:variant>
      <vt:variant>
        <vt:lpstr>Motyw</vt:lpstr>
      </vt:variant>
      <vt:variant>
        <vt:i4>2</vt:i4>
      </vt:variant>
      <vt:variant>
        <vt:lpstr>Tytuły slajdów</vt:lpstr>
      </vt:variant>
      <vt:variant>
        <vt:i4>14</vt:i4>
      </vt:variant>
    </vt:vector>
  </HeadingPairs>
  <TitlesOfParts>
    <vt:vector size="26" baseType="lpstr">
      <vt:lpstr>Albert Sans</vt:lpstr>
      <vt:lpstr>Arial</vt:lpstr>
      <vt:lpstr>Bradley Hand ITC</vt:lpstr>
      <vt:lpstr>Calibri</vt:lpstr>
      <vt:lpstr>Impact</vt:lpstr>
      <vt:lpstr>Mistral</vt:lpstr>
      <vt:lpstr>OpenSymbol</vt:lpstr>
      <vt:lpstr>Symbol</vt:lpstr>
      <vt:lpstr>Viaoda Libre</vt:lpstr>
      <vt:lpstr>Wingdings</vt:lpstr>
      <vt:lpstr>Minimal Gradient by Slidesgo</vt:lpstr>
      <vt:lpstr>Slidesgo Final Pages</vt:lpstr>
      <vt:lpstr>Procrastination</vt:lpstr>
      <vt:lpstr>Prezentacja programu PowerPoint</vt:lpstr>
      <vt:lpstr>Introduction</vt:lpstr>
      <vt:lpstr>Prezentacja programu PowerPoint</vt:lpstr>
      <vt:lpstr>Prezentacja programu PowerPoint</vt:lpstr>
      <vt:lpstr>Environmental Influences</vt:lpstr>
      <vt:lpstr>Prezentacja programu PowerPoint</vt:lpstr>
      <vt:lpstr>Prezentacja programu PowerPoint</vt:lpstr>
      <vt:lpstr>Time Management Techniques</vt:lpstr>
      <vt:lpstr>Behavioral Strategies</vt:lpstr>
      <vt:lpstr>Environmental Adjustments</vt:lpstr>
      <vt:lpstr>Prezentacja programu PowerPoint</vt:lpstr>
      <vt:lpstr>Conclusions</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kacper.ferber@outlook.com</cp:lastModifiedBy>
  <cp:revision>13</cp:revision>
  <dcterms:modified xsi:type="dcterms:W3CDTF">2025-10-02T08:16:59Z</dcterms:modified>
</cp:coreProperties>
</file>